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12"/>
  </p:notesMasterIdLst>
  <p:sldIdLst>
    <p:sldId id="256" r:id="rId2"/>
    <p:sldId id="259" r:id="rId3"/>
    <p:sldId id="261" r:id="rId4"/>
    <p:sldId id="279" r:id="rId5"/>
    <p:sldId id="282" r:id="rId6"/>
    <p:sldId id="272" r:id="rId7"/>
    <p:sldId id="281" r:id="rId8"/>
    <p:sldId id="280" r:id="rId9"/>
    <p:sldId id="275" r:id="rId10"/>
    <p:sldId id="277" r:id="rId11"/>
  </p:sldIdLst>
  <p:sldSz cx="9144000" cy="5143500" type="screen16x9"/>
  <p:notesSz cx="6858000" cy="9144000"/>
  <p:embeddedFontLst>
    <p:embeddedFont>
      <p:font typeface="Bebas Neue" panose="020B0606020202050201" pitchFamily="34" charset="77"/>
      <p:regular r:id="rId13"/>
    </p:embeddedFont>
    <p:embeddedFont>
      <p:font typeface="DM Sans" pitchFamily="2" charset="77"/>
      <p:regular r:id="rId14"/>
      <p:bold r:id="rId15"/>
      <p:italic r:id="rId16"/>
      <p:boldItalic r:id="rId17"/>
    </p:embeddedFont>
    <p:embeddedFont>
      <p:font typeface="Kanit" pitchFamily="2" charset="-34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A10FABB-C051-4AFC-AB63-ED20CD7001DA}">
  <a:tblStyle styleId="{7A10FABB-C051-4AFC-AB63-ED20CD7001D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C903573-0DA3-48CD-8674-AC9176DEDB38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8669"/>
    <p:restoredTop sz="74593"/>
  </p:normalViewPr>
  <p:slideViewPr>
    <p:cSldViewPr snapToGrid="0">
      <p:cViewPr>
        <p:scale>
          <a:sx n="96" d="100"/>
          <a:sy n="96" d="100"/>
        </p:scale>
        <p:origin x="-1072" y="8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presProps" Target="presProps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100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9" name="Google Shape;100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5" name="Google Shape;1425;g27487e2d828_0_1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6" name="Google Shape;1426;g27487e2d828_0_1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Google Shape;1042;g27487e2d828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3" name="Google Shape;1043;g27487e2d828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INTRODUCTION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What is Mountaintop Removal?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 dirty="0"/>
              <a:t>Mountaintop removal </a:t>
            </a:r>
            <a:r>
              <a:rPr lang="en-US" dirty="0"/>
              <a:t>→ Any method of surface coal mining that destroys a mountaintop or ridge line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Coal mining has been the primary industry in West Virginia since coal was </a:t>
            </a:r>
            <a:r>
              <a:rPr lang="en-US" dirty="0" err="1"/>
              <a:t>fisrt</a:t>
            </a:r>
            <a:r>
              <a:rPr lang="en-US" dirty="0"/>
              <a:t> discovered in 1742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/>
              <a:t>- Mountaintop mining causes deforestation, carbon dioxide emissions, sulfur contamination, biodiversity loss and hydrology changes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What are the known environmental impacts?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dirty="0"/>
              <a:t>The </a:t>
            </a:r>
            <a:r>
              <a:rPr lang="en-US" b="0" dirty="0" err="1"/>
              <a:t>Hobet</a:t>
            </a:r>
            <a:r>
              <a:rPr lang="en-US" b="0" dirty="0"/>
              <a:t> mine has been more destructive to the surrounding ecosystem </a:t>
            </a:r>
            <a:r>
              <a:rPr lang="en-US" b="0" dirty="0" err="1"/>
              <a:t>thatn</a:t>
            </a:r>
            <a:r>
              <a:rPr lang="en-US" b="0" dirty="0"/>
              <a:t> any other mine in Appalachia. Damages to the Mud River watershed were great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 dirty="0"/>
              <a:t>Habitat destruction (Bernhardt &amp; Palmer, 2011)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Appalachian forest are recognized as biodiversity hot spot for endemic aquatic salamanders and mussels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Surface mining is the main land-use change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- 1,1 Million hectares of Appalachian forest has been lost to mountaintop removal mining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Mining affects sediment and chemical pollutant levels in streams, disturbing aquatic ecosystems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 dirty="0"/>
              <a:t>Site Contamination (</a:t>
            </a:r>
            <a:r>
              <a:rPr lang="en-US" u="sng" dirty="0" err="1"/>
              <a:t>Naslund</a:t>
            </a:r>
            <a:r>
              <a:rPr lang="en-US" u="sng" dirty="0"/>
              <a:t> et al, 2020) 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Appalachian streams have been contaminated with Selenium among other waterborne contaminants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These contaminants have great impacts to riparian food webs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Appalachian streams have highest Selenium concentrations due to mining drainage in the literature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Hobert mine (West Virginia, U.S)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</a:t>
            </a:r>
            <a:r>
              <a:rPr lang="en-US" dirty="0" err="1"/>
              <a:t>Hobet</a:t>
            </a:r>
            <a:r>
              <a:rPr lang="en-US" dirty="0"/>
              <a:t> property comprises 12,000 acres of land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Active coal mine from 1972 – 2015 (41 years)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One of largest surface coal mines in the United States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Scale of alteration of the landscape destroyed a great amount o biodiversity in the region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Since the bankruptcy of the mine’s holding company in 2015, the Virginia Conservation Legacy Fund has assumed responsible for the </a:t>
            </a:r>
            <a:r>
              <a:rPr lang="en-US" dirty="0" err="1"/>
              <a:t>Hobet</a:t>
            </a:r>
            <a:r>
              <a:rPr lang="en-US" dirty="0"/>
              <a:t> mine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g27734819c6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8" name="Google Shape;1058;g27734819c6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METHODS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Google Earth Engine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Cloud based platform used to conduct geospatial analysis of the landscape change in the </a:t>
            </a:r>
            <a:r>
              <a:rPr lang="en-US" dirty="0" err="1"/>
              <a:t>Hobet</a:t>
            </a:r>
            <a:r>
              <a:rPr lang="en-US" dirty="0"/>
              <a:t> mine, West Virginia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Focused on Landsat data, ranging from LS7-LS9 (1984-present)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Two Period Change Analysis (with unsupervised classification)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Method used in remote sensing and geospatial analysis to examine changes surface changes over two specific periods of time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Helps monitor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Google Shape;1042;g27487e2d828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3" name="Google Shape;1043;g27487e2d828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RESULTS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4754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9" name="Google Shape;1279;g27734819c64_0_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0" name="Google Shape;1280;g27734819c64_0_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FIGURES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</a:t>
            </a:r>
            <a:r>
              <a:rPr lang="en-US" dirty="0" err="1"/>
              <a:t>code.earthengine.google.com</a:t>
            </a:r>
            <a:r>
              <a:rPr lang="en-US" dirty="0"/>
              <a:t>/3247a09db0c9a132303227274b480da1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924044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9" name="Google Shape;1279;g27734819c64_0_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0" name="Google Shape;1280;g27734819c64_0_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FIGURES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</a:t>
            </a:r>
            <a:r>
              <a:rPr lang="en-US" dirty="0" err="1"/>
              <a:t>code.earthengine.google.com</a:t>
            </a:r>
            <a:r>
              <a:rPr lang="en-US" dirty="0"/>
              <a:t>/3247a09db0c9a132303227274b480da1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9" name="Google Shape;1319;g27734819c64_0_3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0" name="Google Shape;1320;g27734819c64_0_3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TABLE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</a:t>
            </a:r>
            <a:r>
              <a:rPr lang="en-US" dirty="0" err="1"/>
              <a:t>code.earthengine.google.com</a:t>
            </a:r>
            <a:r>
              <a:rPr lang="en-US" dirty="0"/>
              <a:t>/3247a09db0c9a132303227274b480da1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976026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g27734819c6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8" name="Google Shape;1058;g27734819c6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DISCUSSION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Redevelopment Efforts (Morris, 2016)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In 2016, the West Virginia state Division of Highways started bids for the design and construction of an access road to the </a:t>
            </a:r>
            <a:r>
              <a:rPr lang="en-US" dirty="0" err="1"/>
              <a:t>Hobet</a:t>
            </a:r>
            <a:r>
              <a:rPr lang="en-US" dirty="0"/>
              <a:t> mine site, in order to allow for its redevelopment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The </a:t>
            </a:r>
            <a:r>
              <a:rPr lang="en-US" dirty="0" err="1"/>
              <a:t>Hobet</a:t>
            </a:r>
            <a:r>
              <a:rPr lang="en-US" dirty="0"/>
              <a:t> mine site has been mapped in order to proceed with redevelopment efforts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 Local landowners support redevelopment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Local, state and federal funds are being requested to pursue redevelopment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Environmental Restoration of Former Mines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Tree planting is currently being done by the Virginia Conservation Legacy Fund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Stream restoration can be done to undo damage (</a:t>
            </a:r>
            <a:r>
              <a:rPr lang="en-US" dirty="0" err="1"/>
              <a:t>Bernhadt</a:t>
            </a:r>
            <a:r>
              <a:rPr lang="en-US" dirty="0"/>
              <a:t> and Palmer 2011)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255258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4" name="Google Shape;1334;g27734819c64_0_4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5" name="Google Shape;1335;g27734819c64_0_4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 rot="5400000">
            <a:off x="1994288" y="-1994287"/>
            <a:ext cx="5163600" cy="9152174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228950" y="970350"/>
            <a:ext cx="6686100" cy="19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228950" y="3425750"/>
            <a:ext cx="66861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273125" y="271450"/>
            <a:ext cx="8597700" cy="4600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-181855" y="3399406"/>
            <a:ext cx="9556934" cy="1923554"/>
            <a:chOff x="-181855" y="3399406"/>
            <a:chExt cx="9556934" cy="1923554"/>
          </a:xfrm>
        </p:grpSpPr>
        <p:grpSp>
          <p:nvGrpSpPr>
            <p:cNvPr id="14" name="Google Shape;14;p2"/>
            <p:cNvGrpSpPr/>
            <p:nvPr/>
          </p:nvGrpSpPr>
          <p:grpSpPr>
            <a:xfrm>
              <a:off x="1258583" y="4771569"/>
              <a:ext cx="813708" cy="528734"/>
              <a:chOff x="925770" y="3643445"/>
              <a:chExt cx="777849" cy="50543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1152167" y="3643445"/>
                <a:ext cx="500094" cy="231604"/>
              </a:xfrm>
              <a:custGeom>
                <a:avLst/>
                <a:gdLst/>
                <a:ahLst/>
                <a:cxnLst/>
                <a:rect l="l" t="t" r="r" b="b"/>
                <a:pathLst>
                  <a:path w="13311" h="6165" extrusionOk="0">
                    <a:moveTo>
                      <a:pt x="3172" y="0"/>
                    </a:moveTo>
                    <a:cubicBezTo>
                      <a:pt x="2933" y="0"/>
                      <a:pt x="2702" y="9"/>
                      <a:pt x="2478" y="27"/>
                    </a:cubicBezTo>
                    <a:cubicBezTo>
                      <a:pt x="1369" y="397"/>
                      <a:pt x="1" y="1062"/>
                      <a:pt x="444" y="2282"/>
                    </a:cubicBezTo>
                    <a:cubicBezTo>
                      <a:pt x="1110" y="4242"/>
                      <a:pt x="2404" y="6164"/>
                      <a:pt x="2404" y="6164"/>
                    </a:cubicBezTo>
                    <a:cubicBezTo>
                      <a:pt x="2404" y="6164"/>
                      <a:pt x="7099" y="5314"/>
                      <a:pt x="8023" y="5129"/>
                    </a:cubicBezTo>
                    <a:cubicBezTo>
                      <a:pt x="8541" y="5018"/>
                      <a:pt x="11092" y="4242"/>
                      <a:pt x="13310" y="3207"/>
                    </a:cubicBezTo>
                    <a:lnTo>
                      <a:pt x="13162" y="2948"/>
                    </a:lnTo>
                    <a:cubicBezTo>
                      <a:pt x="12645" y="2393"/>
                      <a:pt x="11166" y="2061"/>
                      <a:pt x="10426" y="1802"/>
                    </a:cubicBezTo>
                    <a:cubicBezTo>
                      <a:pt x="8874" y="1173"/>
                      <a:pt x="7284" y="656"/>
                      <a:pt x="5694" y="286"/>
                    </a:cubicBezTo>
                    <a:cubicBezTo>
                      <a:pt x="4742" y="90"/>
                      <a:pt x="3917" y="0"/>
                      <a:pt x="31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1002150" y="3644459"/>
                <a:ext cx="290341" cy="321390"/>
              </a:xfrm>
              <a:custGeom>
                <a:avLst/>
                <a:gdLst/>
                <a:ahLst/>
                <a:cxnLst/>
                <a:rect l="l" t="t" r="r" b="b"/>
                <a:pathLst>
                  <a:path w="7728" h="8555" extrusionOk="0">
                    <a:moveTo>
                      <a:pt x="6471" y="0"/>
                    </a:moveTo>
                    <a:lnTo>
                      <a:pt x="6471" y="0"/>
                    </a:lnTo>
                    <a:cubicBezTo>
                      <a:pt x="5325" y="148"/>
                      <a:pt x="4400" y="555"/>
                      <a:pt x="3587" y="1257"/>
                    </a:cubicBezTo>
                    <a:cubicBezTo>
                      <a:pt x="2108" y="2255"/>
                      <a:pt x="925" y="3808"/>
                      <a:pt x="1" y="5509"/>
                    </a:cubicBezTo>
                    <a:cubicBezTo>
                      <a:pt x="999" y="6470"/>
                      <a:pt x="2515" y="7357"/>
                      <a:pt x="3698" y="7801"/>
                    </a:cubicBezTo>
                    <a:cubicBezTo>
                      <a:pt x="4271" y="8070"/>
                      <a:pt x="4997" y="8555"/>
                      <a:pt x="5625" y="8555"/>
                    </a:cubicBezTo>
                    <a:cubicBezTo>
                      <a:pt x="5686" y="8555"/>
                      <a:pt x="5746" y="8550"/>
                      <a:pt x="5805" y="8540"/>
                    </a:cubicBezTo>
                    <a:cubicBezTo>
                      <a:pt x="6212" y="7690"/>
                      <a:pt x="7210" y="6470"/>
                      <a:pt x="7728" y="5879"/>
                    </a:cubicBezTo>
                    <a:cubicBezTo>
                      <a:pt x="7358" y="5398"/>
                      <a:pt x="6397" y="5102"/>
                      <a:pt x="6101" y="4622"/>
                    </a:cubicBezTo>
                    <a:cubicBezTo>
                      <a:pt x="5694" y="3993"/>
                      <a:pt x="5251" y="3106"/>
                      <a:pt x="4955" y="2255"/>
                    </a:cubicBezTo>
                    <a:cubicBezTo>
                      <a:pt x="4548" y="1035"/>
                      <a:pt x="5362" y="370"/>
                      <a:pt x="647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1303574" y="3843041"/>
                <a:ext cx="400045" cy="305612"/>
              </a:xfrm>
              <a:custGeom>
                <a:avLst/>
                <a:gdLst/>
                <a:ahLst/>
                <a:cxnLst/>
                <a:rect l="l" t="t" r="r" b="b"/>
                <a:pathLst>
                  <a:path w="10648" h="8135" extrusionOk="0">
                    <a:moveTo>
                      <a:pt x="9724" y="1"/>
                    </a:moveTo>
                    <a:cubicBezTo>
                      <a:pt x="8319" y="482"/>
                      <a:pt x="6951" y="1221"/>
                      <a:pt x="5620" y="1886"/>
                    </a:cubicBezTo>
                    <a:cubicBezTo>
                      <a:pt x="4363" y="2478"/>
                      <a:pt x="2810" y="2959"/>
                      <a:pt x="1738" y="3772"/>
                    </a:cubicBezTo>
                    <a:cubicBezTo>
                      <a:pt x="666" y="4622"/>
                      <a:pt x="0" y="6656"/>
                      <a:pt x="74" y="8135"/>
                    </a:cubicBezTo>
                    <a:lnTo>
                      <a:pt x="296" y="8135"/>
                    </a:lnTo>
                    <a:cubicBezTo>
                      <a:pt x="3624" y="7802"/>
                      <a:pt x="7395" y="5842"/>
                      <a:pt x="10574" y="4844"/>
                    </a:cubicBezTo>
                    <a:cubicBezTo>
                      <a:pt x="10648" y="4807"/>
                      <a:pt x="10315" y="2108"/>
                      <a:pt x="98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925770" y="3852771"/>
                <a:ext cx="294511" cy="272289"/>
              </a:xfrm>
              <a:custGeom>
                <a:avLst/>
                <a:gdLst/>
                <a:ahLst/>
                <a:cxnLst/>
                <a:rect l="l" t="t" r="r" b="b"/>
                <a:pathLst>
                  <a:path w="7839" h="7248" extrusionOk="0">
                    <a:moveTo>
                      <a:pt x="2034" y="1"/>
                    </a:moveTo>
                    <a:cubicBezTo>
                      <a:pt x="1220" y="1517"/>
                      <a:pt x="555" y="3143"/>
                      <a:pt x="74" y="4548"/>
                    </a:cubicBezTo>
                    <a:cubicBezTo>
                      <a:pt x="0" y="4659"/>
                      <a:pt x="3439" y="6323"/>
                      <a:pt x="6581" y="7247"/>
                    </a:cubicBezTo>
                    <a:cubicBezTo>
                      <a:pt x="6840" y="6471"/>
                      <a:pt x="7025" y="5288"/>
                      <a:pt x="7210" y="4659"/>
                    </a:cubicBezTo>
                    <a:cubicBezTo>
                      <a:pt x="7395" y="4105"/>
                      <a:pt x="7468" y="3476"/>
                      <a:pt x="7838" y="2995"/>
                    </a:cubicBezTo>
                    <a:lnTo>
                      <a:pt x="7838" y="2995"/>
                    </a:lnTo>
                    <a:cubicBezTo>
                      <a:pt x="7779" y="3005"/>
                      <a:pt x="7718" y="3010"/>
                      <a:pt x="7657" y="3010"/>
                    </a:cubicBezTo>
                    <a:cubicBezTo>
                      <a:pt x="7029" y="3010"/>
                      <a:pt x="6303" y="2532"/>
                      <a:pt x="5731" y="2330"/>
                    </a:cubicBezTo>
                    <a:cubicBezTo>
                      <a:pt x="4585" y="1849"/>
                      <a:pt x="3032" y="962"/>
                      <a:pt x="2034" y="1"/>
                    </a:cubicBezTo>
                    <a:close/>
                  </a:path>
                </a:pathLst>
              </a:custGeom>
              <a:solidFill>
                <a:srgbClr val="2121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1218853" y="3763886"/>
                <a:ext cx="457001" cy="384992"/>
              </a:xfrm>
              <a:custGeom>
                <a:avLst/>
                <a:gdLst/>
                <a:ahLst/>
                <a:cxnLst/>
                <a:rect l="l" t="t" r="r" b="b"/>
                <a:pathLst>
                  <a:path w="12164" h="10248" extrusionOk="0">
                    <a:moveTo>
                      <a:pt x="11498" y="1"/>
                    </a:moveTo>
                    <a:cubicBezTo>
                      <a:pt x="9280" y="1036"/>
                      <a:pt x="6729" y="1812"/>
                      <a:pt x="6211" y="1923"/>
                    </a:cubicBezTo>
                    <a:cubicBezTo>
                      <a:pt x="6063" y="1960"/>
                      <a:pt x="5879" y="1960"/>
                      <a:pt x="5694" y="1997"/>
                    </a:cubicBezTo>
                    <a:cubicBezTo>
                      <a:pt x="5324" y="2736"/>
                      <a:pt x="4880" y="3883"/>
                      <a:pt x="4326" y="4437"/>
                    </a:cubicBezTo>
                    <a:cubicBezTo>
                      <a:pt x="3808" y="4918"/>
                      <a:pt x="2921" y="5066"/>
                      <a:pt x="2551" y="5251"/>
                    </a:cubicBezTo>
                    <a:cubicBezTo>
                      <a:pt x="2292" y="5361"/>
                      <a:pt x="1627" y="5620"/>
                      <a:pt x="1331" y="5805"/>
                    </a:cubicBezTo>
                    <a:cubicBezTo>
                      <a:pt x="629" y="7025"/>
                      <a:pt x="407" y="8245"/>
                      <a:pt x="111" y="9687"/>
                    </a:cubicBezTo>
                    <a:cubicBezTo>
                      <a:pt x="111" y="9761"/>
                      <a:pt x="74" y="9872"/>
                      <a:pt x="0" y="9946"/>
                    </a:cubicBezTo>
                    <a:cubicBezTo>
                      <a:pt x="795" y="10111"/>
                      <a:pt x="1501" y="10247"/>
                      <a:pt x="2144" y="10247"/>
                    </a:cubicBezTo>
                    <a:cubicBezTo>
                      <a:pt x="2219" y="10247"/>
                      <a:pt x="2293" y="10245"/>
                      <a:pt x="2366" y="10242"/>
                    </a:cubicBezTo>
                    <a:cubicBezTo>
                      <a:pt x="2292" y="8763"/>
                      <a:pt x="2958" y="6729"/>
                      <a:pt x="4030" y="5879"/>
                    </a:cubicBezTo>
                    <a:cubicBezTo>
                      <a:pt x="5102" y="5066"/>
                      <a:pt x="6692" y="4585"/>
                      <a:pt x="7912" y="3993"/>
                    </a:cubicBezTo>
                    <a:cubicBezTo>
                      <a:pt x="9317" y="3328"/>
                      <a:pt x="10648" y="2589"/>
                      <a:pt x="12053" y="2108"/>
                    </a:cubicBezTo>
                    <a:lnTo>
                      <a:pt x="12164" y="2108"/>
                    </a:lnTo>
                    <a:cubicBezTo>
                      <a:pt x="11942" y="1221"/>
                      <a:pt x="11720" y="481"/>
                      <a:pt x="1149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1173018" y="3838909"/>
                <a:ext cx="258369" cy="298624"/>
              </a:xfrm>
              <a:custGeom>
                <a:avLst/>
                <a:gdLst/>
                <a:ahLst/>
                <a:cxnLst/>
                <a:rect l="l" t="t" r="r" b="b"/>
                <a:pathLst>
                  <a:path w="6877" h="7949" extrusionOk="0">
                    <a:moveTo>
                      <a:pt x="6877" y="0"/>
                    </a:moveTo>
                    <a:lnTo>
                      <a:pt x="6877" y="0"/>
                    </a:lnTo>
                    <a:cubicBezTo>
                      <a:pt x="5989" y="185"/>
                      <a:pt x="4585" y="481"/>
                      <a:pt x="3549" y="666"/>
                    </a:cubicBezTo>
                    <a:cubicBezTo>
                      <a:pt x="3143" y="850"/>
                      <a:pt x="2847" y="1035"/>
                      <a:pt x="2736" y="1109"/>
                    </a:cubicBezTo>
                    <a:cubicBezTo>
                      <a:pt x="2477" y="1331"/>
                      <a:pt x="1886" y="2440"/>
                      <a:pt x="1183" y="3364"/>
                    </a:cubicBezTo>
                    <a:cubicBezTo>
                      <a:pt x="814" y="3845"/>
                      <a:pt x="777" y="4474"/>
                      <a:pt x="629" y="5028"/>
                    </a:cubicBezTo>
                    <a:cubicBezTo>
                      <a:pt x="444" y="5657"/>
                      <a:pt x="259" y="6840"/>
                      <a:pt x="0" y="7616"/>
                    </a:cubicBezTo>
                    <a:cubicBezTo>
                      <a:pt x="407" y="7764"/>
                      <a:pt x="814" y="7875"/>
                      <a:pt x="1183" y="7949"/>
                    </a:cubicBezTo>
                    <a:cubicBezTo>
                      <a:pt x="1257" y="7875"/>
                      <a:pt x="1257" y="7764"/>
                      <a:pt x="1294" y="7690"/>
                    </a:cubicBezTo>
                    <a:cubicBezTo>
                      <a:pt x="1553" y="6248"/>
                      <a:pt x="1812" y="5028"/>
                      <a:pt x="2477" y="3808"/>
                    </a:cubicBezTo>
                    <a:cubicBezTo>
                      <a:pt x="2773" y="3623"/>
                      <a:pt x="3401" y="3364"/>
                      <a:pt x="3734" y="3254"/>
                    </a:cubicBezTo>
                    <a:cubicBezTo>
                      <a:pt x="4141" y="3069"/>
                      <a:pt x="5028" y="2921"/>
                      <a:pt x="5509" y="2440"/>
                    </a:cubicBezTo>
                    <a:cubicBezTo>
                      <a:pt x="6100" y="1886"/>
                      <a:pt x="6507" y="739"/>
                      <a:pt x="687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1166068" y="3666662"/>
                <a:ext cx="472292" cy="298662"/>
              </a:xfrm>
              <a:custGeom>
                <a:avLst/>
                <a:gdLst/>
                <a:ahLst/>
                <a:cxnLst/>
                <a:rect l="l" t="t" r="r" b="b"/>
                <a:pathLst>
                  <a:path w="12571" h="7950" extrusionOk="0">
                    <a:moveTo>
                      <a:pt x="962" y="1"/>
                    </a:moveTo>
                    <a:cubicBezTo>
                      <a:pt x="0" y="149"/>
                      <a:pt x="370" y="2145"/>
                      <a:pt x="555" y="2663"/>
                    </a:cubicBezTo>
                    <a:cubicBezTo>
                      <a:pt x="740" y="3106"/>
                      <a:pt x="888" y="3661"/>
                      <a:pt x="1183" y="4031"/>
                    </a:cubicBezTo>
                    <a:cubicBezTo>
                      <a:pt x="1664" y="4622"/>
                      <a:pt x="1701" y="5324"/>
                      <a:pt x="1701" y="5324"/>
                    </a:cubicBezTo>
                    <a:cubicBezTo>
                      <a:pt x="1738" y="6471"/>
                      <a:pt x="1183" y="7025"/>
                      <a:pt x="1368" y="7949"/>
                    </a:cubicBezTo>
                    <a:cubicBezTo>
                      <a:pt x="2625" y="6471"/>
                      <a:pt x="3106" y="5694"/>
                      <a:pt x="4954" y="5177"/>
                    </a:cubicBezTo>
                    <a:cubicBezTo>
                      <a:pt x="6248" y="4807"/>
                      <a:pt x="9687" y="3883"/>
                      <a:pt x="9945" y="3846"/>
                    </a:cubicBezTo>
                    <a:cubicBezTo>
                      <a:pt x="10685" y="3624"/>
                      <a:pt x="11868" y="3254"/>
                      <a:pt x="12570" y="2737"/>
                    </a:cubicBezTo>
                    <a:lnTo>
                      <a:pt x="12570" y="2737"/>
                    </a:lnTo>
                    <a:cubicBezTo>
                      <a:pt x="10278" y="2958"/>
                      <a:pt x="7949" y="3809"/>
                      <a:pt x="5916" y="4326"/>
                    </a:cubicBezTo>
                    <a:cubicBezTo>
                      <a:pt x="5386" y="4459"/>
                      <a:pt x="4879" y="4532"/>
                      <a:pt x="4395" y="4532"/>
                    </a:cubicBezTo>
                    <a:cubicBezTo>
                      <a:pt x="3259" y="4532"/>
                      <a:pt x="2250" y="4129"/>
                      <a:pt x="1368" y="3143"/>
                    </a:cubicBezTo>
                    <a:cubicBezTo>
                      <a:pt x="888" y="2552"/>
                      <a:pt x="333" y="1110"/>
                      <a:pt x="9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1327168" y="3851306"/>
                <a:ext cx="320923" cy="194562"/>
              </a:xfrm>
              <a:custGeom>
                <a:avLst/>
                <a:gdLst/>
                <a:ahLst/>
                <a:cxnLst/>
                <a:rect l="l" t="t" r="r" b="b"/>
                <a:pathLst>
                  <a:path w="8542" h="5179" extrusionOk="0">
                    <a:moveTo>
                      <a:pt x="7427" y="0"/>
                    </a:moveTo>
                    <a:cubicBezTo>
                      <a:pt x="6841" y="0"/>
                      <a:pt x="6261" y="64"/>
                      <a:pt x="5694" y="336"/>
                    </a:cubicBezTo>
                    <a:cubicBezTo>
                      <a:pt x="4807" y="705"/>
                      <a:pt x="5140" y="927"/>
                      <a:pt x="4363" y="1445"/>
                    </a:cubicBezTo>
                    <a:cubicBezTo>
                      <a:pt x="4031" y="1630"/>
                      <a:pt x="2922" y="2184"/>
                      <a:pt x="2552" y="2443"/>
                    </a:cubicBezTo>
                    <a:cubicBezTo>
                      <a:pt x="2071" y="2628"/>
                      <a:pt x="888" y="2813"/>
                      <a:pt x="703" y="3182"/>
                    </a:cubicBezTo>
                    <a:cubicBezTo>
                      <a:pt x="666" y="3219"/>
                      <a:pt x="1" y="4698"/>
                      <a:pt x="1" y="5179"/>
                    </a:cubicBezTo>
                    <a:cubicBezTo>
                      <a:pt x="519" y="4698"/>
                      <a:pt x="888" y="3885"/>
                      <a:pt x="1628" y="3367"/>
                    </a:cubicBezTo>
                    <a:cubicBezTo>
                      <a:pt x="2589" y="3219"/>
                      <a:pt x="3291" y="2850"/>
                      <a:pt x="3994" y="2332"/>
                    </a:cubicBezTo>
                    <a:cubicBezTo>
                      <a:pt x="5473" y="1223"/>
                      <a:pt x="6877" y="853"/>
                      <a:pt x="8541" y="40"/>
                    </a:cubicBezTo>
                    <a:cubicBezTo>
                      <a:pt x="8169" y="25"/>
                      <a:pt x="7797" y="0"/>
                      <a:pt x="74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-181855" y="3964842"/>
              <a:ext cx="1213331" cy="1251449"/>
              <a:chOff x="856303" y="2659702"/>
              <a:chExt cx="1159861" cy="1196299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56303" y="2694452"/>
                <a:ext cx="1033476" cy="1104184"/>
              </a:xfrm>
              <a:custGeom>
                <a:avLst/>
                <a:gdLst/>
                <a:ahLst/>
                <a:cxnLst/>
                <a:rect l="l" t="t" r="r" b="b"/>
                <a:pathLst>
                  <a:path w="27508" h="29392" extrusionOk="0">
                    <a:moveTo>
                      <a:pt x="16896" y="0"/>
                    </a:moveTo>
                    <a:cubicBezTo>
                      <a:pt x="11610" y="1183"/>
                      <a:pt x="6582" y="4400"/>
                      <a:pt x="4252" y="6359"/>
                    </a:cubicBezTo>
                    <a:cubicBezTo>
                      <a:pt x="3254" y="7209"/>
                      <a:pt x="814" y="10278"/>
                      <a:pt x="814" y="10278"/>
                    </a:cubicBezTo>
                    <a:cubicBezTo>
                      <a:pt x="814" y="10278"/>
                      <a:pt x="1" y="18966"/>
                      <a:pt x="75" y="22146"/>
                    </a:cubicBezTo>
                    <a:cubicBezTo>
                      <a:pt x="75" y="22737"/>
                      <a:pt x="1" y="23624"/>
                      <a:pt x="75" y="24327"/>
                    </a:cubicBezTo>
                    <a:cubicBezTo>
                      <a:pt x="914" y="24730"/>
                      <a:pt x="2454" y="25498"/>
                      <a:pt x="2841" y="25498"/>
                    </a:cubicBezTo>
                    <a:cubicBezTo>
                      <a:pt x="2880" y="25498"/>
                      <a:pt x="2908" y="25490"/>
                      <a:pt x="2922" y="25473"/>
                    </a:cubicBezTo>
                    <a:cubicBezTo>
                      <a:pt x="3328" y="25066"/>
                      <a:pt x="3735" y="23551"/>
                      <a:pt x="4216" y="23070"/>
                    </a:cubicBezTo>
                    <a:cubicBezTo>
                      <a:pt x="4440" y="22846"/>
                      <a:pt x="4590" y="22754"/>
                      <a:pt x="4690" y="22754"/>
                    </a:cubicBezTo>
                    <a:cubicBezTo>
                      <a:pt x="5004" y="22754"/>
                      <a:pt x="4834" y="23647"/>
                      <a:pt x="4918" y="24179"/>
                    </a:cubicBezTo>
                    <a:cubicBezTo>
                      <a:pt x="4992" y="25140"/>
                      <a:pt x="4844" y="25843"/>
                      <a:pt x="5362" y="26508"/>
                    </a:cubicBezTo>
                    <a:cubicBezTo>
                      <a:pt x="5394" y="26549"/>
                      <a:pt x="5448" y="26559"/>
                      <a:pt x="5519" y="26559"/>
                    </a:cubicBezTo>
                    <a:cubicBezTo>
                      <a:pt x="5594" y="26559"/>
                      <a:pt x="5688" y="26548"/>
                      <a:pt x="5797" y="26548"/>
                    </a:cubicBezTo>
                    <a:cubicBezTo>
                      <a:pt x="6061" y="26548"/>
                      <a:pt x="6415" y="26614"/>
                      <a:pt x="6803" y="27063"/>
                    </a:cubicBezTo>
                    <a:cubicBezTo>
                      <a:pt x="7876" y="28246"/>
                      <a:pt x="8800" y="29096"/>
                      <a:pt x="12682" y="29392"/>
                    </a:cubicBezTo>
                    <a:cubicBezTo>
                      <a:pt x="11942" y="27876"/>
                      <a:pt x="11499" y="26323"/>
                      <a:pt x="11462" y="24586"/>
                    </a:cubicBezTo>
                    <a:cubicBezTo>
                      <a:pt x="11425" y="22848"/>
                      <a:pt x="12127" y="21443"/>
                      <a:pt x="13273" y="20408"/>
                    </a:cubicBezTo>
                    <a:cubicBezTo>
                      <a:pt x="17525" y="16452"/>
                      <a:pt x="22701" y="13642"/>
                      <a:pt x="27507" y="10463"/>
                    </a:cubicBezTo>
                    <a:cubicBezTo>
                      <a:pt x="26952" y="8614"/>
                      <a:pt x="26398" y="7209"/>
                      <a:pt x="25917" y="6766"/>
                    </a:cubicBezTo>
                    <a:cubicBezTo>
                      <a:pt x="23292" y="4141"/>
                      <a:pt x="19965" y="1997"/>
                      <a:pt x="1689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1299404" y="2680552"/>
                <a:ext cx="472292" cy="669753"/>
              </a:xfrm>
              <a:custGeom>
                <a:avLst/>
                <a:gdLst/>
                <a:ahLst/>
                <a:cxnLst/>
                <a:rect l="l" t="t" r="r" b="b"/>
                <a:pathLst>
                  <a:path w="12571" h="17828" extrusionOk="0">
                    <a:moveTo>
                      <a:pt x="3845" y="1"/>
                    </a:moveTo>
                    <a:cubicBezTo>
                      <a:pt x="1479" y="555"/>
                      <a:pt x="1" y="3587"/>
                      <a:pt x="740" y="4585"/>
                    </a:cubicBezTo>
                    <a:cubicBezTo>
                      <a:pt x="1812" y="6027"/>
                      <a:pt x="629" y="6840"/>
                      <a:pt x="555" y="7764"/>
                    </a:cubicBezTo>
                    <a:cubicBezTo>
                      <a:pt x="481" y="8504"/>
                      <a:pt x="925" y="9502"/>
                      <a:pt x="1405" y="9872"/>
                    </a:cubicBezTo>
                    <a:cubicBezTo>
                      <a:pt x="1775" y="10130"/>
                      <a:pt x="2145" y="10315"/>
                      <a:pt x="2551" y="10500"/>
                    </a:cubicBezTo>
                    <a:cubicBezTo>
                      <a:pt x="3661" y="11018"/>
                      <a:pt x="4215" y="11424"/>
                      <a:pt x="4622" y="12644"/>
                    </a:cubicBezTo>
                    <a:cubicBezTo>
                      <a:pt x="5176" y="14234"/>
                      <a:pt x="5583" y="15972"/>
                      <a:pt x="6027" y="17599"/>
                    </a:cubicBezTo>
                    <a:cubicBezTo>
                      <a:pt x="6054" y="17733"/>
                      <a:pt x="6177" y="17828"/>
                      <a:pt x="6300" y="17828"/>
                    </a:cubicBezTo>
                    <a:cubicBezTo>
                      <a:pt x="6346" y="17828"/>
                      <a:pt x="6393" y="17814"/>
                      <a:pt x="6433" y="17783"/>
                    </a:cubicBezTo>
                    <a:cubicBezTo>
                      <a:pt x="8615" y="16379"/>
                      <a:pt x="11055" y="14715"/>
                      <a:pt x="11794" y="12016"/>
                    </a:cubicBezTo>
                    <a:cubicBezTo>
                      <a:pt x="12571" y="9021"/>
                      <a:pt x="10870" y="6101"/>
                      <a:pt x="8910" y="3956"/>
                    </a:cubicBezTo>
                    <a:cubicBezTo>
                      <a:pt x="7579" y="2404"/>
                      <a:pt x="5805" y="703"/>
                      <a:pt x="38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59083" y="3419430"/>
                <a:ext cx="663975" cy="436572"/>
              </a:xfrm>
              <a:custGeom>
                <a:avLst/>
                <a:gdLst/>
                <a:ahLst/>
                <a:cxnLst/>
                <a:rect l="l" t="t" r="r" b="b"/>
                <a:pathLst>
                  <a:path w="17673" h="11621" extrusionOk="0">
                    <a:moveTo>
                      <a:pt x="14456" y="1"/>
                    </a:moveTo>
                    <a:cubicBezTo>
                      <a:pt x="14050" y="371"/>
                      <a:pt x="13606" y="666"/>
                      <a:pt x="13199" y="1036"/>
                    </a:cubicBezTo>
                    <a:cubicBezTo>
                      <a:pt x="12053" y="2108"/>
                      <a:pt x="11388" y="3513"/>
                      <a:pt x="11388" y="5251"/>
                    </a:cubicBezTo>
                    <a:cubicBezTo>
                      <a:pt x="11462" y="6951"/>
                      <a:pt x="11868" y="8578"/>
                      <a:pt x="12608" y="10057"/>
                    </a:cubicBezTo>
                    <a:cubicBezTo>
                      <a:pt x="8726" y="9724"/>
                      <a:pt x="7802" y="8911"/>
                      <a:pt x="6729" y="7691"/>
                    </a:cubicBezTo>
                    <a:cubicBezTo>
                      <a:pt x="6348" y="7269"/>
                      <a:pt x="6000" y="7218"/>
                      <a:pt x="5737" y="7218"/>
                    </a:cubicBezTo>
                    <a:cubicBezTo>
                      <a:pt x="5653" y="7218"/>
                      <a:pt x="5578" y="7224"/>
                      <a:pt x="5513" y="7224"/>
                    </a:cubicBezTo>
                    <a:cubicBezTo>
                      <a:pt x="5407" y="7224"/>
                      <a:pt x="5330" y="7210"/>
                      <a:pt x="5288" y="7136"/>
                    </a:cubicBezTo>
                    <a:cubicBezTo>
                      <a:pt x="4807" y="6471"/>
                      <a:pt x="4918" y="5768"/>
                      <a:pt x="4844" y="4844"/>
                    </a:cubicBezTo>
                    <a:cubicBezTo>
                      <a:pt x="4760" y="4312"/>
                      <a:pt x="4952" y="3419"/>
                      <a:pt x="4632" y="3419"/>
                    </a:cubicBezTo>
                    <a:cubicBezTo>
                      <a:pt x="4529" y="3419"/>
                      <a:pt x="4375" y="3511"/>
                      <a:pt x="4142" y="3735"/>
                    </a:cubicBezTo>
                    <a:cubicBezTo>
                      <a:pt x="3698" y="4179"/>
                      <a:pt x="3254" y="5731"/>
                      <a:pt x="2848" y="6138"/>
                    </a:cubicBezTo>
                    <a:cubicBezTo>
                      <a:pt x="2830" y="6155"/>
                      <a:pt x="2800" y="6163"/>
                      <a:pt x="2758" y="6163"/>
                    </a:cubicBezTo>
                    <a:cubicBezTo>
                      <a:pt x="2349" y="6163"/>
                      <a:pt x="840" y="5398"/>
                      <a:pt x="1" y="5029"/>
                    </a:cubicBezTo>
                    <a:lnTo>
                      <a:pt x="1" y="5029"/>
                    </a:lnTo>
                    <a:cubicBezTo>
                      <a:pt x="1" y="5436"/>
                      <a:pt x="38" y="5805"/>
                      <a:pt x="112" y="5916"/>
                    </a:cubicBezTo>
                    <a:cubicBezTo>
                      <a:pt x="3071" y="10085"/>
                      <a:pt x="7248" y="11621"/>
                      <a:pt x="11721" y="11621"/>
                    </a:cubicBezTo>
                    <a:cubicBezTo>
                      <a:pt x="13674" y="11621"/>
                      <a:pt x="15684" y="11328"/>
                      <a:pt x="17673" y="10833"/>
                    </a:cubicBezTo>
                    <a:cubicBezTo>
                      <a:pt x="17303" y="9798"/>
                      <a:pt x="16896" y="8098"/>
                      <a:pt x="16859" y="6360"/>
                    </a:cubicBezTo>
                    <a:cubicBezTo>
                      <a:pt x="16822" y="4548"/>
                      <a:pt x="15935" y="3180"/>
                      <a:pt x="15381" y="2478"/>
                    </a:cubicBezTo>
                    <a:cubicBezTo>
                      <a:pt x="15233" y="2330"/>
                      <a:pt x="14789" y="1184"/>
                      <a:pt x="144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1761928" y="3086094"/>
                <a:ext cx="254236" cy="655628"/>
              </a:xfrm>
              <a:custGeom>
                <a:avLst/>
                <a:gdLst/>
                <a:ahLst/>
                <a:cxnLst/>
                <a:rect l="l" t="t" r="r" b="b"/>
                <a:pathLst>
                  <a:path w="6767" h="17452" extrusionOk="0">
                    <a:moveTo>
                      <a:pt x="3439" y="1"/>
                    </a:moveTo>
                    <a:cubicBezTo>
                      <a:pt x="3069" y="223"/>
                      <a:pt x="2700" y="482"/>
                      <a:pt x="2293" y="740"/>
                    </a:cubicBezTo>
                    <a:cubicBezTo>
                      <a:pt x="2404" y="2256"/>
                      <a:pt x="2404" y="3920"/>
                      <a:pt x="1849" y="4696"/>
                    </a:cubicBezTo>
                    <a:cubicBezTo>
                      <a:pt x="555" y="6508"/>
                      <a:pt x="407" y="8874"/>
                      <a:pt x="186" y="11018"/>
                    </a:cubicBezTo>
                    <a:cubicBezTo>
                      <a:pt x="38" y="12608"/>
                      <a:pt x="1" y="15344"/>
                      <a:pt x="112" y="17451"/>
                    </a:cubicBezTo>
                    <a:cubicBezTo>
                      <a:pt x="2589" y="16342"/>
                      <a:pt x="4844" y="15085"/>
                      <a:pt x="6766" y="13865"/>
                    </a:cubicBezTo>
                    <a:cubicBezTo>
                      <a:pt x="6360" y="11942"/>
                      <a:pt x="4881" y="4622"/>
                      <a:pt x="34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1402195" y="3116673"/>
                <a:ext cx="450051" cy="713933"/>
              </a:xfrm>
              <a:custGeom>
                <a:avLst/>
                <a:gdLst/>
                <a:ahLst/>
                <a:cxnLst/>
                <a:rect l="l" t="t" r="r" b="b"/>
                <a:pathLst>
                  <a:path w="11979" h="19004" extrusionOk="0">
                    <a:moveTo>
                      <a:pt x="11868" y="0"/>
                    </a:moveTo>
                    <a:lnTo>
                      <a:pt x="11868" y="0"/>
                    </a:lnTo>
                    <a:cubicBezTo>
                      <a:pt x="7838" y="2625"/>
                      <a:pt x="3660" y="5028"/>
                      <a:pt x="0" y="8134"/>
                    </a:cubicBezTo>
                    <a:cubicBezTo>
                      <a:pt x="370" y="9354"/>
                      <a:pt x="814" y="10426"/>
                      <a:pt x="925" y="10611"/>
                    </a:cubicBezTo>
                    <a:cubicBezTo>
                      <a:pt x="1479" y="11313"/>
                      <a:pt x="2329" y="12718"/>
                      <a:pt x="2329" y="14530"/>
                    </a:cubicBezTo>
                    <a:cubicBezTo>
                      <a:pt x="2403" y="16267"/>
                      <a:pt x="2810" y="17931"/>
                      <a:pt x="3180" y="19003"/>
                    </a:cubicBezTo>
                    <a:cubicBezTo>
                      <a:pt x="5398" y="18449"/>
                      <a:pt x="7579" y="17672"/>
                      <a:pt x="9650" y="16748"/>
                    </a:cubicBezTo>
                    <a:cubicBezTo>
                      <a:pt x="9502" y="14567"/>
                      <a:pt x="9576" y="11831"/>
                      <a:pt x="9761" y="10278"/>
                    </a:cubicBezTo>
                    <a:cubicBezTo>
                      <a:pt x="9982" y="8097"/>
                      <a:pt x="10130" y="5694"/>
                      <a:pt x="11424" y="3919"/>
                    </a:cubicBezTo>
                    <a:cubicBezTo>
                      <a:pt x="11979" y="3143"/>
                      <a:pt x="11979" y="1442"/>
                      <a:pt x="118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917429" y="2659702"/>
                <a:ext cx="987603" cy="1061169"/>
              </a:xfrm>
              <a:custGeom>
                <a:avLst/>
                <a:gdLst/>
                <a:ahLst/>
                <a:cxnLst/>
                <a:rect l="l" t="t" r="r" b="b"/>
                <a:pathLst>
                  <a:path w="26287" h="28247" extrusionOk="0">
                    <a:moveTo>
                      <a:pt x="15048" y="1"/>
                    </a:moveTo>
                    <a:cubicBezTo>
                      <a:pt x="13902" y="149"/>
                      <a:pt x="10759" y="888"/>
                      <a:pt x="10020" y="1369"/>
                    </a:cubicBezTo>
                    <a:cubicBezTo>
                      <a:pt x="7247" y="3106"/>
                      <a:pt x="4215" y="4696"/>
                      <a:pt x="2256" y="7321"/>
                    </a:cubicBezTo>
                    <a:cubicBezTo>
                      <a:pt x="4141" y="6064"/>
                      <a:pt x="6101" y="5842"/>
                      <a:pt x="7543" y="4437"/>
                    </a:cubicBezTo>
                    <a:cubicBezTo>
                      <a:pt x="8733" y="3319"/>
                      <a:pt x="11754" y="1180"/>
                      <a:pt x="13617" y="1180"/>
                    </a:cubicBezTo>
                    <a:cubicBezTo>
                      <a:pt x="13663" y="1180"/>
                      <a:pt x="13709" y="1181"/>
                      <a:pt x="13754" y="1184"/>
                    </a:cubicBezTo>
                    <a:cubicBezTo>
                      <a:pt x="14863" y="2108"/>
                      <a:pt x="16489" y="4068"/>
                      <a:pt x="17710" y="4918"/>
                    </a:cubicBezTo>
                    <a:cubicBezTo>
                      <a:pt x="18449" y="6286"/>
                      <a:pt x="20039" y="8061"/>
                      <a:pt x="20150" y="9687"/>
                    </a:cubicBezTo>
                    <a:cubicBezTo>
                      <a:pt x="20224" y="11647"/>
                      <a:pt x="20371" y="13495"/>
                      <a:pt x="18893" y="15085"/>
                    </a:cubicBezTo>
                    <a:cubicBezTo>
                      <a:pt x="17192" y="16934"/>
                      <a:pt x="13717" y="18412"/>
                      <a:pt x="11979" y="19743"/>
                    </a:cubicBezTo>
                    <a:cubicBezTo>
                      <a:pt x="10881" y="20594"/>
                      <a:pt x="9824" y="21262"/>
                      <a:pt x="8823" y="21262"/>
                    </a:cubicBezTo>
                    <a:cubicBezTo>
                      <a:pt x="8475" y="21262"/>
                      <a:pt x="8135" y="21181"/>
                      <a:pt x="7801" y="21000"/>
                    </a:cubicBezTo>
                    <a:cubicBezTo>
                      <a:pt x="5916" y="19965"/>
                      <a:pt x="4215" y="16971"/>
                      <a:pt x="3882" y="16564"/>
                    </a:cubicBezTo>
                    <a:cubicBezTo>
                      <a:pt x="4511" y="15861"/>
                      <a:pt x="5435" y="14715"/>
                      <a:pt x="6360" y="14383"/>
                    </a:cubicBezTo>
                    <a:lnTo>
                      <a:pt x="6360" y="14383"/>
                    </a:lnTo>
                    <a:cubicBezTo>
                      <a:pt x="4992" y="14567"/>
                      <a:pt x="4030" y="14604"/>
                      <a:pt x="2921" y="15455"/>
                    </a:cubicBezTo>
                    <a:cubicBezTo>
                      <a:pt x="1812" y="14789"/>
                      <a:pt x="2071" y="13939"/>
                      <a:pt x="1" y="12867"/>
                    </a:cubicBezTo>
                    <a:lnTo>
                      <a:pt x="1" y="12867"/>
                    </a:lnTo>
                    <a:cubicBezTo>
                      <a:pt x="1" y="13717"/>
                      <a:pt x="2921" y="17007"/>
                      <a:pt x="5546" y="20668"/>
                    </a:cubicBezTo>
                    <a:cubicBezTo>
                      <a:pt x="6544" y="22109"/>
                      <a:pt x="8208" y="23219"/>
                      <a:pt x="8652" y="24623"/>
                    </a:cubicBezTo>
                    <a:cubicBezTo>
                      <a:pt x="9243" y="26731"/>
                      <a:pt x="10020" y="27729"/>
                      <a:pt x="10168" y="28247"/>
                    </a:cubicBezTo>
                    <a:cubicBezTo>
                      <a:pt x="10796" y="27877"/>
                      <a:pt x="11129" y="27174"/>
                      <a:pt x="11129" y="26435"/>
                    </a:cubicBezTo>
                    <a:cubicBezTo>
                      <a:pt x="11166" y="25548"/>
                      <a:pt x="11720" y="25622"/>
                      <a:pt x="12090" y="25104"/>
                    </a:cubicBezTo>
                    <a:cubicBezTo>
                      <a:pt x="12460" y="24586"/>
                      <a:pt x="12386" y="24217"/>
                      <a:pt x="12460" y="23773"/>
                    </a:cubicBezTo>
                    <a:cubicBezTo>
                      <a:pt x="12534" y="23514"/>
                      <a:pt x="12977" y="22590"/>
                      <a:pt x="13273" y="22331"/>
                    </a:cubicBezTo>
                    <a:cubicBezTo>
                      <a:pt x="14789" y="20815"/>
                      <a:pt x="18708" y="18819"/>
                      <a:pt x="19595" y="18080"/>
                    </a:cubicBezTo>
                    <a:cubicBezTo>
                      <a:pt x="21813" y="16231"/>
                      <a:pt x="24771" y="14235"/>
                      <a:pt x="25769" y="11388"/>
                    </a:cubicBezTo>
                    <a:cubicBezTo>
                      <a:pt x="26287" y="10316"/>
                      <a:pt x="24808" y="6841"/>
                      <a:pt x="22775" y="5325"/>
                    </a:cubicBezTo>
                    <a:cubicBezTo>
                      <a:pt x="20482" y="3587"/>
                      <a:pt x="17746" y="1221"/>
                      <a:pt x="150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" name="Google Shape;30;p2"/>
            <p:cNvGrpSpPr/>
            <p:nvPr/>
          </p:nvGrpSpPr>
          <p:grpSpPr>
            <a:xfrm>
              <a:off x="588048" y="4633222"/>
              <a:ext cx="857333" cy="679289"/>
              <a:chOff x="1764708" y="3342341"/>
              <a:chExt cx="819552" cy="649354"/>
            </a:xfrm>
          </p:grpSpPr>
          <p:sp>
            <p:nvSpPr>
              <p:cNvPr id="31" name="Google Shape;31;p2"/>
              <p:cNvSpPr/>
              <p:nvPr/>
            </p:nvSpPr>
            <p:spPr>
              <a:xfrm>
                <a:off x="1943879" y="3344107"/>
                <a:ext cx="572304" cy="391378"/>
              </a:xfrm>
              <a:custGeom>
                <a:avLst/>
                <a:gdLst/>
                <a:ahLst/>
                <a:cxnLst/>
                <a:rect l="l" t="t" r="r" b="b"/>
                <a:pathLst>
                  <a:path w="15233" h="10418" extrusionOk="0">
                    <a:moveTo>
                      <a:pt x="2575" y="0"/>
                    </a:moveTo>
                    <a:cubicBezTo>
                      <a:pt x="2164" y="0"/>
                      <a:pt x="1757" y="46"/>
                      <a:pt x="1332" y="231"/>
                    </a:cubicBezTo>
                    <a:cubicBezTo>
                      <a:pt x="814" y="453"/>
                      <a:pt x="371" y="786"/>
                      <a:pt x="1" y="1193"/>
                    </a:cubicBezTo>
                    <a:lnTo>
                      <a:pt x="1" y="1303"/>
                    </a:lnTo>
                    <a:cubicBezTo>
                      <a:pt x="149" y="1895"/>
                      <a:pt x="703" y="2302"/>
                      <a:pt x="1147" y="2634"/>
                    </a:cubicBezTo>
                    <a:cubicBezTo>
                      <a:pt x="1886" y="3152"/>
                      <a:pt x="4031" y="3300"/>
                      <a:pt x="4807" y="3744"/>
                    </a:cubicBezTo>
                    <a:cubicBezTo>
                      <a:pt x="6064" y="4483"/>
                      <a:pt x="5990" y="5962"/>
                      <a:pt x="7210" y="7810"/>
                    </a:cubicBezTo>
                    <a:cubicBezTo>
                      <a:pt x="8430" y="9687"/>
                      <a:pt x="9516" y="10418"/>
                      <a:pt x="11299" y="10418"/>
                    </a:cubicBezTo>
                    <a:cubicBezTo>
                      <a:pt x="12326" y="10418"/>
                      <a:pt x="13584" y="10175"/>
                      <a:pt x="15233" y="9770"/>
                    </a:cubicBezTo>
                    <a:cubicBezTo>
                      <a:pt x="13717" y="7625"/>
                      <a:pt x="11573" y="6147"/>
                      <a:pt x="9872" y="4446"/>
                    </a:cubicBezTo>
                    <a:cubicBezTo>
                      <a:pt x="8282" y="2782"/>
                      <a:pt x="6323" y="46"/>
                      <a:pt x="3846" y="46"/>
                    </a:cubicBezTo>
                    <a:cubicBezTo>
                      <a:pt x="3402" y="46"/>
                      <a:pt x="2986" y="0"/>
                      <a:pt x="25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2" name="Google Shape;32;p2"/>
              <p:cNvGrpSpPr/>
              <p:nvPr/>
            </p:nvGrpSpPr>
            <p:grpSpPr>
              <a:xfrm>
                <a:off x="1764708" y="3342341"/>
                <a:ext cx="819552" cy="649354"/>
                <a:chOff x="1764708" y="3342341"/>
                <a:chExt cx="819552" cy="649354"/>
              </a:xfrm>
            </p:grpSpPr>
            <p:sp>
              <p:nvSpPr>
                <p:cNvPr id="33" name="Google Shape;33;p2"/>
                <p:cNvSpPr/>
                <p:nvPr/>
              </p:nvSpPr>
              <p:spPr>
                <a:xfrm>
                  <a:off x="1839735" y="3388888"/>
                  <a:ext cx="744525" cy="6028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17" h="16046" extrusionOk="0">
                      <a:moveTo>
                        <a:pt x="2810" y="1"/>
                      </a:moveTo>
                      <a:cubicBezTo>
                        <a:pt x="2366" y="481"/>
                        <a:pt x="1923" y="1036"/>
                        <a:pt x="1553" y="1516"/>
                      </a:cubicBezTo>
                      <a:cubicBezTo>
                        <a:pt x="998" y="2330"/>
                        <a:pt x="518" y="3180"/>
                        <a:pt x="0" y="4067"/>
                      </a:cubicBezTo>
                      <a:cubicBezTo>
                        <a:pt x="1072" y="4400"/>
                        <a:pt x="3032" y="5435"/>
                        <a:pt x="3882" y="6138"/>
                      </a:cubicBezTo>
                      <a:cubicBezTo>
                        <a:pt x="5398" y="7432"/>
                        <a:pt x="8023" y="8652"/>
                        <a:pt x="8282" y="10685"/>
                      </a:cubicBezTo>
                      <a:cubicBezTo>
                        <a:pt x="8466" y="12090"/>
                        <a:pt x="8725" y="13828"/>
                        <a:pt x="8540" y="16046"/>
                      </a:cubicBezTo>
                      <a:cubicBezTo>
                        <a:pt x="8947" y="16046"/>
                        <a:pt x="9428" y="16046"/>
                        <a:pt x="9871" y="16009"/>
                      </a:cubicBezTo>
                      <a:cubicBezTo>
                        <a:pt x="9945" y="14974"/>
                        <a:pt x="10943" y="13939"/>
                        <a:pt x="11979" y="12312"/>
                      </a:cubicBezTo>
                      <a:cubicBezTo>
                        <a:pt x="12533" y="11461"/>
                        <a:pt x="13716" y="10537"/>
                        <a:pt x="14677" y="10352"/>
                      </a:cubicBezTo>
                      <a:cubicBezTo>
                        <a:pt x="15274" y="10229"/>
                        <a:pt x="15950" y="10094"/>
                        <a:pt x="16592" y="10094"/>
                      </a:cubicBezTo>
                      <a:cubicBezTo>
                        <a:pt x="17104" y="10094"/>
                        <a:pt x="17595" y="10180"/>
                        <a:pt x="18005" y="10426"/>
                      </a:cubicBezTo>
                      <a:cubicBezTo>
                        <a:pt x="18744" y="10833"/>
                        <a:pt x="19040" y="13236"/>
                        <a:pt x="19114" y="13975"/>
                      </a:cubicBezTo>
                      <a:cubicBezTo>
                        <a:pt x="19114" y="14123"/>
                        <a:pt x="19188" y="14308"/>
                        <a:pt x="19188" y="14419"/>
                      </a:cubicBezTo>
                      <a:cubicBezTo>
                        <a:pt x="19410" y="14382"/>
                        <a:pt x="19595" y="14345"/>
                        <a:pt x="19816" y="14234"/>
                      </a:cubicBezTo>
                      <a:cubicBezTo>
                        <a:pt x="19816" y="11831"/>
                        <a:pt x="19114" y="10057"/>
                        <a:pt x="18079" y="8578"/>
                      </a:cubicBezTo>
                      <a:cubicBezTo>
                        <a:pt x="16417" y="8983"/>
                        <a:pt x="15155" y="9226"/>
                        <a:pt x="14127" y="9226"/>
                      </a:cubicBezTo>
                      <a:cubicBezTo>
                        <a:pt x="12342" y="9226"/>
                        <a:pt x="11262" y="8495"/>
                        <a:pt x="10019" y="6618"/>
                      </a:cubicBezTo>
                      <a:cubicBezTo>
                        <a:pt x="8836" y="4770"/>
                        <a:pt x="8873" y="3291"/>
                        <a:pt x="7616" y="2552"/>
                      </a:cubicBezTo>
                      <a:cubicBezTo>
                        <a:pt x="6840" y="2108"/>
                        <a:pt x="4695" y="1960"/>
                        <a:pt x="3956" y="1442"/>
                      </a:cubicBezTo>
                      <a:cubicBezTo>
                        <a:pt x="3512" y="1110"/>
                        <a:pt x="2958" y="703"/>
                        <a:pt x="2810" y="111"/>
                      </a:cubicBezTo>
                      <a:lnTo>
                        <a:pt x="2810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" name="Google Shape;34;p2"/>
                <p:cNvSpPr/>
                <p:nvPr/>
              </p:nvSpPr>
              <p:spPr>
                <a:xfrm>
                  <a:off x="2210589" y="3768094"/>
                  <a:ext cx="350040" cy="2236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17" h="5952" extrusionOk="0">
                      <a:moveTo>
                        <a:pt x="6721" y="0"/>
                      </a:moveTo>
                      <a:cubicBezTo>
                        <a:pt x="6079" y="0"/>
                        <a:pt x="5403" y="135"/>
                        <a:pt x="4806" y="258"/>
                      </a:cubicBezTo>
                      <a:cubicBezTo>
                        <a:pt x="3845" y="443"/>
                        <a:pt x="2625" y="1367"/>
                        <a:pt x="2071" y="2255"/>
                      </a:cubicBezTo>
                      <a:cubicBezTo>
                        <a:pt x="1072" y="3881"/>
                        <a:pt x="37" y="4954"/>
                        <a:pt x="0" y="5952"/>
                      </a:cubicBezTo>
                      <a:cubicBezTo>
                        <a:pt x="2884" y="5878"/>
                        <a:pt x="5916" y="5360"/>
                        <a:pt x="9317" y="4399"/>
                      </a:cubicBezTo>
                      <a:cubicBezTo>
                        <a:pt x="9317" y="4214"/>
                        <a:pt x="9243" y="4029"/>
                        <a:pt x="9243" y="3881"/>
                      </a:cubicBezTo>
                      <a:cubicBezTo>
                        <a:pt x="9169" y="3142"/>
                        <a:pt x="8947" y="739"/>
                        <a:pt x="8134" y="332"/>
                      </a:cubicBezTo>
                      <a:cubicBezTo>
                        <a:pt x="7724" y="86"/>
                        <a:pt x="7233" y="0"/>
                        <a:pt x="672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" name="Google Shape;35;p2"/>
                <p:cNvSpPr/>
                <p:nvPr/>
              </p:nvSpPr>
              <p:spPr>
                <a:xfrm>
                  <a:off x="1764708" y="3541675"/>
                  <a:ext cx="386182" cy="3361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79" h="8948" extrusionOk="0">
                      <a:moveTo>
                        <a:pt x="1997" y="0"/>
                      </a:moveTo>
                      <a:cubicBezTo>
                        <a:pt x="925" y="1997"/>
                        <a:pt x="112" y="4178"/>
                        <a:pt x="1" y="6248"/>
                      </a:cubicBezTo>
                      <a:cubicBezTo>
                        <a:pt x="740" y="6988"/>
                        <a:pt x="1775" y="7949"/>
                        <a:pt x="2884" y="8947"/>
                      </a:cubicBezTo>
                      <a:cubicBezTo>
                        <a:pt x="2958" y="8245"/>
                        <a:pt x="3439" y="5435"/>
                        <a:pt x="4067" y="4917"/>
                      </a:cubicBezTo>
                      <a:cubicBezTo>
                        <a:pt x="4358" y="4638"/>
                        <a:pt x="4744" y="4538"/>
                        <a:pt x="5169" y="4538"/>
                      </a:cubicBezTo>
                      <a:cubicBezTo>
                        <a:pt x="6094" y="4538"/>
                        <a:pt x="7203" y="5013"/>
                        <a:pt x="7912" y="5139"/>
                      </a:cubicBezTo>
                      <a:cubicBezTo>
                        <a:pt x="9354" y="5435"/>
                        <a:pt x="9724" y="5472"/>
                        <a:pt x="10279" y="6655"/>
                      </a:cubicBezTo>
                      <a:lnTo>
                        <a:pt x="10279" y="6618"/>
                      </a:lnTo>
                      <a:cubicBezTo>
                        <a:pt x="10020" y="4585"/>
                        <a:pt x="7395" y="3402"/>
                        <a:pt x="5879" y="2108"/>
                      </a:cubicBezTo>
                      <a:cubicBezTo>
                        <a:pt x="5029" y="1368"/>
                        <a:pt x="3069" y="333"/>
                        <a:pt x="199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" name="Google Shape;36;p2"/>
                <p:cNvSpPr/>
                <p:nvPr/>
              </p:nvSpPr>
              <p:spPr>
                <a:xfrm>
                  <a:off x="1870280" y="3711705"/>
                  <a:ext cx="297291" cy="2786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13" h="7416" extrusionOk="0">
                      <a:moveTo>
                        <a:pt x="2311" y="0"/>
                      </a:moveTo>
                      <a:cubicBezTo>
                        <a:pt x="1895" y="0"/>
                        <a:pt x="1514" y="94"/>
                        <a:pt x="1220" y="354"/>
                      </a:cubicBezTo>
                      <a:cubicBezTo>
                        <a:pt x="555" y="909"/>
                        <a:pt x="111" y="3719"/>
                        <a:pt x="0" y="4347"/>
                      </a:cubicBezTo>
                      <a:cubicBezTo>
                        <a:pt x="1590" y="5715"/>
                        <a:pt x="3328" y="6898"/>
                        <a:pt x="4992" y="7194"/>
                      </a:cubicBezTo>
                      <a:cubicBezTo>
                        <a:pt x="5842" y="7305"/>
                        <a:pt x="6729" y="7379"/>
                        <a:pt x="7653" y="7416"/>
                      </a:cubicBezTo>
                      <a:lnTo>
                        <a:pt x="7764" y="7416"/>
                      </a:lnTo>
                      <a:cubicBezTo>
                        <a:pt x="7838" y="7009"/>
                        <a:pt x="7912" y="6640"/>
                        <a:pt x="7912" y="6270"/>
                      </a:cubicBezTo>
                      <a:cubicBezTo>
                        <a:pt x="7875" y="4643"/>
                        <a:pt x="7579" y="3238"/>
                        <a:pt x="7469" y="2129"/>
                      </a:cubicBezTo>
                      <a:cubicBezTo>
                        <a:pt x="6914" y="946"/>
                        <a:pt x="6544" y="909"/>
                        <a:pt x="5102" y="613"/>
                      </a:cubicBezTo>
                      <a:cubicBezTo>
                        <a:pt x="4384" y="485"/>
                        <a:pt x="3256" y="0"/>
                        <a:pt x="231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" name="Google Shape;37;p2"/>
                <p:cNvSpPr/>
                <p:nvPr/>
              </p:nvSpPr>
              <p:spPr>
                <a:xfrm>
                  <a:off x="1925846" y="3342341"/>
                  <a:ext cx="541722" cy="5576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19" h="14845" extrusionOk="0">
                      <a:moveTo>
                        <a:pt x="2557" y="1"/>
                      </a:moveTo>
                      <a:cubicBezTo>
                        <a:pt x="1653" y="1"/>
                        <a:pt x="1153" y="399"/>
                        <a:pt x="333" y="1350"/>
                      </a:cubicBezTo>
                      <a:cubicBezTo>
                        <a:pt x="0" y="1720"/>
                        <a:pt x="1627" y="2903"/>
                        <a:pt x="1664" y="2903"/>
                      </a:cubicBezTo>
                      <a:cubicBezTo>
                        <a:pt x="2551" y="3458"/>
                        <a:pt x="4585" y="3754"/>
                        <a:pt x="5065" y="4345"/>
                      </a:cubicBezTo>
                      <a:cubicBezTo>
                        <a:pt x="5546" y="5085"/>
                        <a:pt x="5176" y="6342"/>
                        <a:pt x="4917" y="7155"/>
                      </a:cubicBezTo>
                      <a:cubicBezTo>
                        <a:pt x="4363" y="8782"/>
                        <a:pt x="4511" y="10926"/>
                        <a:pt x="4548" y="11148"/>
                      </a:cubicBezTo>
                      <a:cubicBezTo>
                        <a:pt x="4917" y="12220"/>
                        <a:pt x="5435" y="11776"/>
                        <a:pt x="5620" y="11961"/>
                      </a:cubicBezTo>
                      <a:cubicBezTo>
                        <a:pt x="6063" y="12331"/>
                        <a:pt x="5731" y="14142"/>
                        <a:pt x="6359" y="14845"/>
                      </a:cubicBezTo>
                      <a:cubicBezTo>
                        <a:pt x="6433" y="14105"/>
                        <a:pt x="6174" y="11517"/>
                        <a:pt x="6951" y="10556"/>
                      </a:cubicBezTo>
                      <a:cubicBezTo>
                        <a:pt x="7045" y="10431"/>
                        <a:pt x="7198" y="10385"/>
                        <a:pt x="7466" y="10385"/>
                      </a:cubicBezTo>
                      <a:cubicBezTo>
                        <a:pt x="7833" y="10385"/>
                        <a:pt x="8415" y="10471"/>
                        <a:pt x="9354" y="10556"/>
                      </a:cubicBezTo>
                      <a:cubicBezTo>
                        <a:pt x="10072" y="10576"/>
                        <a:pt x="10606" y="10737"/>
                        <a:pt x="11385" y="10737"/>
                      </a:cubicBezTo>
                      <a:cubicBezTo>
                        <a:pt x="12090" y="10737"/>
                        <a:pt x="12995" y="10605"/>
                        <a:pt x="14419" y="10113"/>
                      </a:cubicBezTo>
                      <a:cubicBezTo>
                        <a:pt x="13642" y="10076"/>
                        <a:pt x="12275" y="10113"/>
                        <a:pt x="11535" y="10039"/>
                      </a:cubicBezTo>
                      <a:cubicBezTo>
                        <a:pt x="9613" y="9706"/>
                        <a:pt x="9243" y="8745"/>
                        <a:pt x="9132" y="8597"/>
                      </a:cubicBezTo>
                      <a:cubicBezTo>
                        <a:pt x="8097" y="7303"/>
                        <a:pt x="7764" y="6970"/>
                        <a:pt x="7025" y="5565"/>
                      </a:cubicBezTo>
                      <a:cubicBezTo>
                        <a:pt x="6803" y="5085"/>
                        <a:pt x="6729" y="3901"/>
                        <a:pt x="6248" y="3643"/>
                      </a:cubicBezTo>
                      <a:cubicBezTo>
                        <a:pt x="6100" y="3569"/>
                        <a:pt x="5065" y="3162"/>
                        <a:pt x="4622" y="2977"/>
                      </a:cubicBezTo>
                      <a:cubicBezTo>
                        <a:pt x="4252" y="2792"/>
                        <a:pt x="3106" y="2718"/>
                        <a:pt x="2477" y="2312"/>
                      </a:cubicBezTo>
                      <a:cubicBezTo>
                        <a:pt x="1849" y="1905"/>
                        <a:pt x="1775" y="981"/>
                        <a:pt x="1775" y="833"/>
                      </a:cubicBezTo>
                      <a:cubicBezTo>
                        <a:pt x="1812" y="463"/>
                        <a:pt x="2958" y="57"/>
                        <a:pt x="2921" y="20"/>
                      </a:cubicBezTo>
                      <a:cubicBezTo>
                        <a:pt x="2792" y="7"/>
                        <a:pt x="2671" y="1"/>
                        <a:pt x="255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8" name="Google Shape;38;p2"/>
            <p:cNvGrpSpPr/>
            <p:nvPr/>
          </p:nvGrpSpPr>
          <p:grpSpPr>
            <a:xfrm>
              <a:off x="7777234" y="3399406"/>
              <a:ext cx="1597846" cy="1923554"/>
              <a:chOff x="7212056" y="2340313"/>
              <a:chExt cx="2593905" cy="3122653"/>
            </a:xfrm>
          </p:grpSpPr>
          <p:grpSp>
            <p:nvGrpSpPr>
              <p:cNvPr id="39" name="Google Shape;39;p2"/>
              <p:cNvGrpSpPr/>
              <p:nvPr/>
            </p:nvGrpSpPr>
            <p:grpSpPr>
              <a:xfrm flipH="1">
                <a:off x="8062020" y="2340313"/>
                <a:ext cx="1743941" cy="3122653"/>
                <a:chOff x="1527975" y="1800375"/>
                <a:chExt cx="874375" cy="1565475"/>
              </a:xfrm>
            </p:grpSpPr>
            <p:sp>
              <p:nvSpPr>
                <p:cNvPr id="40" name="Google Shape;40;p2"/>
                <p:cNvSpPr/>
                <p:nvPr/>
              </p:nvSpPr>
              <p:spPr>
                <a:xfrm>
                  <a:off x="1761550" y="1802950"/>
                  <a:ext cx="639750" cy="48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590" h="19499" extrusionOk="0">
                      <a:moveTo>
                        <a:pt x="9391" y="0"/>
                      </a:moveTo>
                      <a:cubicBezTo>
                        <a:pt x="8833" y="0"/>
                        <a:pt x="8269" y="112"/>
                        <a:pt x="7701" y="368"/>
                      </a:cubicBezTo>
                      <a:cubicBezTo>
                        <a:pt x="6222" y="997"/>
                        <a:pt x="5113" y="2697"/>
                        <a:pt x="4004" y="3806"/>
                      </a:cubicBezTo>
                      <a:cubicBezTo>
                        <a:pt x="2858" y="4916"/>
                        <a:pt x="2044" y="6320"/>
                        <a:pt x="1675" y="7836"/>
                      </a:cubicBezTo>
                      <a:cubicBezTo>
                        <a:pt x="1" y="14436"/>
                        <a:pt x="5448" y="19499"/>
                        <a:pt x="11450" y="19499"/>
                      </a:cubicBezTo>
                      <a:cubicBezTo>
                        <a:pt x="12475" y="19499"/>
                        <a:pt x="13516" y="19351"/>
                        <a:pt x="14540" y="19038"/>
                      </a:cubicBezTo>
                      <a:cubicBezTo>
                        <a:pt x="14725" y="18964"/>
                        <a:pt x="14873" y="18853"/>
                        <a:pt x="14910" y="18669"/>
                      </a:cubicBezTo>
                      <a:cubicBezTo>
                        <a:pt x="15021" y="18299"/>
                        <a:pt x="15095" y="17855"/>
                        <a:pt x="15206" y="17486"/>
                      </a:cubicBezTo>
                      <a:cubicBezTo>
                        <a:pt x="16437" y="18094"/>
                        <a:pt x="18203" y="18490"/>
                        <a:pt x="19902" y="18490"/>
                      </a:cubicBezTo>
                      <a:cubicBezTo>
                        <a:pt x="22846" y="18490"/>
                        <a:pt x="25589" y="17302"/>
                        <a:pt x="25003" y="13973"/>
                      </a:cubicBezTo>
                      <a:cubicBezTo>
                        <a:pt x="24522" y="11348"/>
                        <a:pt x="21565" y="8354"/>
                        <a:pt x="19790" y="6505"/>
                      </a:cubicBezTo>
                      <a:cubicBezTo>
                        <a:pt x="17831" y="4509"/>
                        <a:pt x="15613" y="2697"/>
                        <a:pt x="13136" y="1403"/>
                      </a:cubicBezTo>
                      <a:cubicBezTo>
                        <a:pt x="11947" y="602"/>
                        <a:pt x="10686" y="0"/>
                        <a:pt x="939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" name="Google Shape;41;p2"/>
                <p:cNvSpPr/>
                <p:nvPr/>
              </p:nvSpPr>
              <p:spPr>
                <a:xfrm>
                  <a:off x="1796975" y="2140550"/>
                  <a:ext cx="605375" cy="97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215" h="38811" extrusionOk="0">
                      <a:moveTo>
                        <a:pt x="23581" y="0"/>
                      </a:moveTo>
                      <a:cubicBezTo>
                        <a:pt x="23129" y="0"/>
                        <a:pt x="22115" y="2245"/>
                        <a:pt x="20222" y="3538"/>
                      </a:cubicBezTo>
                      <a:cubicBezTo>
                        <a:pt x="19324" y="4123"/>
                        <a:pt x="18049" y="4342"/>
                        <a:pt x="16869" y="4342"/>
                      </a:cubicBezTo>
                      <a:cubicBezTo>
                        <a:pt x="15960" y="4342"/>
                        <a:pt x="15107" y="4212"/>
                        <a:pt x="14528" y="4019"/>
                      </a:cubicBezTo>
                      <a:cubicBezTo>
                        <a:pt x="14417" y="3982"/>
                        <a:pt x="14380" y="3908"/>
                        <a:pt x="14306" y="3834"/>
                      </a:cubicBezTo>
                      <a:cubicBezTo>
                        <a:pt x="14220" y="3790"/>
                        <a:pt x="14121" y="3772"/>
                        <a:pt x="14023" y="3772"/>
                      </a:cubicBezTo>
                      <a:cubicBezTo>
                        <a:pt x="13955" y="3772"/>
                        <a:pt x="13887" y="3781"/>
                        <a:pt x="13826" y="3797"/>
                      </a:cubicBezTo>
                      <a:lnTo>
                        <a:pt x="13419" y="3649"/>
                      </a:lnTo>
                      <a:cubicBezTo>
                        <a:pt x="13197" y="4166"/>
                        <a:pt x="12902" y="4647"/>
                        <a:pt x="12532" y="4943"/>
                      </a:cubicBezTo>
                      <a:cubicBezTo>
                        <a:pt x="12495" y="5017"/>
                        <a:pt x="12384" y="5091"/>
                        <a:pt x="12347" y="5202"/>
                      </a:cubicBezTo>
                      <a:cubicBezTo>
                        <a:pt x="12162" y="5313"/>
                        <a:pt x="11977" y="5460"/>
                        <a:pt x="11792" y="5497"/>
                      </a:cubicBezTo>
                      <a:cubicBezTo>
                        <a:pt x="11332" y="5756"/>
                        <a:pt x="10804" y="5903"/>
                        <a:pt x="10191" y="5903"/>
                      </a:cubicBezTo>
                      <a:cubicBezTo>
                        <a:pt x="10017" y="5903"/>
                        <a:pt x="9836" y="5892"/>
                        <a:pt x="9648" y="5867"/>
                      </a:cubicBezTo>
                      <a:cubicBezTo>
                        <a:pt x="8872" y="5793"/>
                        <a:pt x="8021" y="5608"/>
                        <a:pt x="7208" y="5202"/>
                      </a:cubicBezTo>
                      <a:lnTo>
                        <a:pt x="6580" y="5202"/>
                      </a:lnTo>
                      <a:cubicBezTo>
                        <a:pt x="6321" y="5202"/>
                        <a:pt x="6099" y="5349"/>
                        <a:pt x="6062" y="5571"/>
                      </a:cubicBezTo>
                      <a:cubicBezTo>
                        <a:pt x="3400" y="16330"/>
                        <a:pt x="1367" y="27236"/>
                        <a:pt x="36" y="38290"/>
                      </a:cubicBezTo>
                      <a:cubicBezTo>
                        <a:pt x="1" y="38501"/>
                        <a:pt x="265" y="38811"/>
                        <a:pt x="513" y="38811"/>
                      </a:cubicBezTo>
                      <a:cubicBezTo>
                        <a:pt x="526" y="38811"/>
                        <a:pt x="540" y="38810"/>
                        <a:pt x="553" y="38808"/>
                      </a:cubicBezTo>
                      <a:cubicBezTo>
                        <a:pt x="4583" y="38327"/>
                        <a:pt x="8539" y="37440"/>
                        <a:pt x="12384" y="36072"/>
                      </a:cubicBezTo>
                      <a:cubicBezTo>
                        <a:pt x="14565" y="35222"/>
                        <a:pt x="17227" y="34261"/>
                        <a:pt x="17708" y="31636"/>
                      </a:cubicBezTo>
                      <a:cubicBezTo>
                        <a:pt x="17738" y="31237"/>
                        <a:pt x="17463" y="31016"/>
                        <a:pt x="17179" y="31016"/>
                      </a:cubicBezTo>
                      <a:cubicBezTo>
                        <a:pt x="17120" y="31016"/>
                        <a:pt x="17062" y="31025"/>
                        <a:pt x="17005" y="31044"/>
                      </a:cubicBezTo>
                      <a:cubicBezTo>
                        <a:pt x="17005" y="31044"/>
                        <a:pt x="18780" y="24463"/>
                        <a:pt x="19261" y="22504"/>
                      </a:cubicBezTo>
                      <a:cubicBezTo>
                        <a:pt x="20444" y="18141"/>
                        <a:pt x="22551" y="10747"/>
                        <a:pt x="23623" y="5978"/>
                      </a:cubicBezTo>
                      <a:cubicBezTo>
                        <a:pt x="24215" y="3316"/>
                        <a:pt x="24141" y="2059"/>
                        <a:pt x="23808" y="395"/>
                      </a:cubicBezTo>
                      <a:cubicBezTo>
                        <a:pt x="23760" y="119"/>
                        <a:pt x="23685" y="0"/>
                        <a:pt x="2358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" name="Google Shape;42;p2"/>
                <p:cNvSpPr/>
                <p:nvPr/>
              </p:nvSpPr>
              <p:spPr>
                <a:xfrm>
                  <a:off x="1675850" y="1844550"/>
                  <a:ext cx="591550" cy="1282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62" h="51319" extrusionOk="0">
                      <a:moveTo>
                        <a:pt x="10298" y="1"/>
                      </a:moveTo>
                      <a:cubicBezTo>
                        <a:pt x="10269" y="1"/>
                        <a:pt x="10237" y="11"/>
                        <a:pt x="10205" y="35"/>
                      </a:cubicBezTo>
                      <a:cubicBezTo>
                        <a:pt x="9909" y="257"/>
                        <a:pt x="9576" y="479"/>
                        <a:pt x="9243" y="774"/>
                      </a:cubicBezTo>
                      <a:cubicBezTo>
                        <a:pt x="9218" y="570"/>
                        <a:pt x="9034" y="401"/>
                        <a:pt x="8849" y="401"/>
                      </a:cubicBezTo>
                      <a:cubicBezTo>
                        <a:pt x="8766" y="401"/>
                        <a:pt x="8684" y="436"/>
                        <a:pt x="8615" y="516"/>
                      </a:cubicBezTo>
                      <a:cubicBezTo>
                        <a:pt x="6212" y="3067"/>
                        <a:pt x="3624" y="4730"/>
                        <a:pt x="2773" y="8353"/>
                      </a:cubicBezTo>
                      <a:cubicBezTo>
                        <a:pt x="1886" y="12124"/>
                        <a:pt x="1849" y="16191"/>
                        <a:pt x="1479" y="20073"/>
                      </a:cubicBezTo>
                      <a:cubicBezTo>
                        <a:pt x="666" y="29205"/>
                        <a:pt x="38" y="45916"/>
                        <a:pt x="1" y="47764"/>
                      </a:cubicBezTo>
                      <a:cubicBezTo>
                        <a:pt x="2108" y="48430"/>
                        <a:pt x="3920" y="49576"/>
                        <a:pt x="5324" y="51276"/>
                      </a:cubicBezTo>
                      <a:cubicBezTo>
                        <a:pt x="5759" y="51304"/>
                        <a:pt x="6276" y="51318"/>
                        <a:pt x="6827" y="51318"/>
                      </a:cubicBezTo>
                      <a:cubicBezTo>
                        <a:pt x="8478" y="51318"/>
                        <a:pt x="10426" y="51193"/>
                        <a:pt x="11314" y="50944"/>
                      </a:cubicBezTo>
                      <a:cubicBezTo>
                        <a:pt x="12349" y="50685"/>
                        <a:pt x="13162" y="50130"/>
                        <a:pt x="14197" y="49909"/>
                      </a:cubicBezTo>
                      <a:cubicBezTo>
                        <a:pt x="14697" y="49784"/>
                        <a:pt x="15224" y="49738"/>
                        <a:pt x="15760" y="49738"/>
                      </a:cubicBezTo>
                      <a:cubicBezTo>
                        <a:pt x="16492" y="49738"/>
                        <a:pt x="17243" y="49823"/>
                        <a:pt x="17968" y="49909"/>
                      </a:cubicBezTo>
                      <a:cubicBezTo>
                        <a:pt x="18005" y="49921"/>
                        <a:pt x="18038" y="49925"/>
                        <a:pt x="18070" y="49925"/>
                      </a:cubicBezTo>
                      <a:cubicBezTo>
                        <a:pt x="18133" y="49925"/>
                        <a:pt x="18190" y="49909"/>
                        <a:pt x="18264" y="49909"/>
                      </a:cubicBezTo>
                      <a:cubicBezTo>
                        <a:pt x="19038" y="49952"/>
                        <a:pt x="20063" y="50282"/>
                        <a:pt x="21119" y="50282"/>
                      </a:cubicBezTo>
                      <a:cubicBezTo>
                        <a:pt x="21878" y="50282"/>
                        <a:pt x="22655" y="50111"/>
                        <a:pt x="23366" y="49539"/>
                      </a:cubicBezTo>
                      <a:cubicBezTo>
                        <a:pt x="23662" y="46877"/>
                        <a:pt x="23440" y="43069"/>
                        <a:pt x="22553" y="40333"/>
                      </a:cubicBezTo>
                      <a:cubicBezTo>
                        <a:pt x="22220" y="41331"/>
                        <a:pt x="21148" y="42773"/>
                        <a:pt x="20852" y="43845"/>
                      </a:cubicBezTo>
                      <a:cubicBezTo>
                        <a:pt x="20519" y="44622"/>
                        <a:pt x="20113" y="45361"/>
                        <a:pt x="19558" y="46027"/>
                      </a:cubicBezTo>
                      <a:cubicBezTo>
                        <a:pt x="19490" y="45975"/>
                        <a:pt x="19413" y="45948"/>
                        <a:pt x="19336" y="45948"/>
                      </a:cubicBezTo>
                      <a:cubicBezTo>
                        <a:pt x="19247" y="45948"/>
                        <a:pt x="19157" y="45984"/>
                        <a:pt x="19078" y="46064"/>
                      </a:cubicBezTo>
                      <a:lnTo>
                        <a:pt x="18116" y="46877"/>
                      </a:lnTo>
                      <a:cubicBezTo>
                        <a:pt x="17970" y="46942"/>
                        <a:pt x="17825" y="46971"/>
                        <a:pt x="17675" y="46971"/>
                      </a:cubicBezTo>
                      <a:cubicBezTo>
                        <a:pt x="17485" y="46971"/>
                        <a:pt x="17289" y="46923"/>
                        <a:pt x="17081" y="46840"/>
                      </a:cubicBezTo>
                      <a:cubicBezTo>
                        <a:pt x="16822" y="46840"/>
                        <a:pt x="16674" y="46766"/>
                        <a:pt x="16711" y="46618"/>
                      </a:cubicBezTo>
                      <a:cubicBezTo>
                        <a:pt x="17155" y="46101"/>
                        <a:pt x="17414" y="45546"/>
                        <a:pt x="17562" y="44844"/>
                      </a:cubicBezTo>
                      <a:cubicBezTo>
                        <a:pt x="17599" y="44733"/>
                        <a:pt x="17562" y="44622"/>
                        <a:pt x="17525" y="44548"/>
                      </a:cubicBezTo>
                      <a:lnTo>
                        <a:pt x="18782" y="40925"/>
                      </a:lnTo>
                      <a:lnTo>
                        <a:pt x="18782" y="40925"/>
                      </a:lnTo>
                      <a:cubicBezTo>
                        <a:pt x="17599" y="41110"/>
                        <a:pt x="16490" y="43254"/>
                        <a:pt x="16342" y="43439"/>
                      </a:cubicBezTo>
                      <a:cubicBezTo>
                        <a:pt x="15639" y="44363"/>
                        <a:pt x="14123" y="46322"/>
                        <a:pt x="13199" y="46988"/>
                      </a:cubicBezTo>
                      <a:cubicBezTo>
                        <a:pt x="12386" y="47542"/>
                        <a:pt x="8800" y="48282"/>
                        <a:pt x="8356" y="48799"/>
                      </a:cubicBezTo>
                      <a:cubicBezTo>
                        <a:pt x="7903" y="49411"/>
                        <a:pt x="7502" y="49559"/>
                        <a:pt x="7148" y="49559"/>
                      </a:cubicBezTo>
                      <a:cubicBezTo>
                        <a:pt x="6838" y="49559"/>
                        <a:pt x="6564" y="49445"/>
                        <a:pt x="6323" y="49428"/>
                      </a:cubicBezTo>
                      <a:cubicBezTo>
                        <a:pt x="7247" y="44252"/>
                        <a:pt x="8245" y="39076"/>
                        <a:pt x="9095" y="33863"/>
                      </a:cubicBezTo>
                      <a:cubicBezTo>
                        <a:pt x="9576" y="30906"/>
                        <a:pt x="10094" y="27948"/>
                        <a:pt x="10500" y="24990"/>
                      </a:cubicBezTo>
                      <a:cubicBezTo>
                        <a:pt x="10722" y="23585"/>
                        <a:pt x="10907" y="22218"/>
                        <a:pt x="11092" y="20776"/>
                      </a:cubicBezTo>
                      <a:cubicBezTo>
                        <a:pt x="11263" y="19613"/>
                        <a:pt x="11086" y="18007"/>
                        <a:pt x="12522" y="18007"/>
                      </a:cubicBezTo>
                      <a:cubicBezTo>
                        <a:pt x="12638" y="18007"/>
                        <a:pt x="12765" y="18018"/>
                        <a:pt x="12903" y="18040"/>
                      </a:cubicBezTo>
                      <a:cubicBezTo>
                        <a:pt x="12939" y="18046"/>
                        <a:pt x="12973" y="18049"/>
                        <a:pt x="13006" y="18049"/>
                      </a:cubicBezTo>
                      <a:cubicBezTo>
                        <a:pt x="13558" y="18049"/>
                        <a:pt x="13755" y="17218"/>
                        <a:pt x="13162" y="17079"/>
                      </a:cubicBezTo>
                      <a:cubicBezTo>
                        <a:pt x="12090" y="16820"/>
                        <a:pt x="11129" y="16376"/>
                        <a:pt x="10205" y="15896"/>
                      </a:cubicBezTo>
                      <a:cubicBezTo>
                        <a:pt x="8504" y="13345"/>
                        <a:pt x="6988" y="10757"/>
                        <a:pt x="5731" y="7984"/>
                      </a:cubicBezTo>
                      <a:cubicBezTo>
                        <a:pt x="6138" y="5063"/>
                        <a:pt x="8171" y="2253"/>
                        <a:pt x="10352" y="220"/>
                      </a:cubicBezTo>
                      <a:cubicBezTo>
                        <a:pt x="10468" y="133"/>
                        <a:pt x="10403" y="1"/>
                        <a:pt x="1029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" name="Google Shape;43;p2"/>
                <p:cNvSpPr/>
                <p:nvPr/>
              </p:nvSpPr>
              <p:spPr>
                <a:xfrm>
                  <a:off x="1833900" y="1817250"/>
                  <a:ext cx="455700" cy="370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28" h="14807" extrusionOk="0">
                      <a:moveTo>
                        <a:pt x="6778" y="1"/>
                      </a:moveTo>
                      <a:cubicBezTo>
                        <a:pt x="5630" y="1"/>
                        <a:pt x="4508" y="361"/>
                        <a:pt x="3328" y="1127"/>
                      </a:cubicBezTo>
                      <a:cubicBezTo>
                        <a:pt x="128" y="3164"/>
                        <a:pt x="290" y="9636"/>
                        <a:pt x="15" y="9636"/>
                      </a:cubicBezTo>
                      <a:cubicBezTo>
                        <a:pt x="10" y="9636"/>
                        <a:pt x="5" y="9634"/>
                        <a:pt x="1" y="9630"/>
                      </a:cubicBezTo>
                      <a:lnTo>
                        <a:pt x="1" y="9630"/>
                      </a:lnTo>
                      <a:lnTo>
                        <a:pt x="5177" y="14806"/>
                      </a:lnTo>
                      <a:cubicBezTo>
                        <a:pt x="4770" y="11664"/>
                        <a:pt x="2921" y="5970"/>
                        <a:pt x="7727" y="4676"/>
                      </a:cubicBezTo>
                      <a:cubicBezTo>
                        <a:pt x="7880" y="4636"/>
                        <a:pt x="8049" y="4617"/>
                        <a:pt x="8233" y="4617"/>
                      </a:cubicBezTo>
                      <a:cubicBezTo>
                        <a:pt x="10559" y="4617"/>
                        <a:pt x="15253" y="7605"/>
                        <a:pt x="17426" y="7605"/>
                      </a:cubicBezTo>
                      <a:cubicBezTo>
                        <a:pt x="17757" y="7605"/>
                        <a:pt x="18030" y="7535"/>
                        <a:pt x="18227" y="7375"/>
                      </a:cubicBezTo>
                      <a:cubicBezTo>
                        <a:pt x="16637" y="4787"/>
                        <a:pt x="12349" y="1866"/>
                        <a:pt x="9576" y="646"/>
                      </a:cubicBezTo>
                      <a:cubicBezTo>
                        <a:pt x="8600" y="223"/>
                        <a:pt x="7681" y="1"/>
                        <a:pt x="677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" name="Google Shape;44;p2"/>
                <p:cNvSpPr/>
                <p:nvPr/>
              </p:nvSpPr>
              <p:spPr>
                <a:xfrm>
                  <a:off x="1813575" y="1800375"/>
                  <a:ext cx="586925" cy="1019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77" h="40783" extrusionOk="0">
                      <a:moveTo>
                        <a:pt x="7049" y="0"/>
                      </a:moveTo>
                      <a:cubicBezTo>
                        <a:pt x="6572" y="0"/>
                        <a:pt x="6115" y="67"/>
                        <a:pt x="5694" y="212"/>
                      </a:cubicBezTo>
                      <a:cubicBezTo>
                        <a:pt x="2921" y="1211"/>
                        <a:pt x="0" y="5832"/>
                        <a:pt x="148" y="8900"/>
                      </a:cubicBezTo>
                      <a:cubicBezTo>
                        <a:pt x="222" y="12191"/>
                        <a:pt x="4030" y="16479"/>
                        <a:pt x="4141" y="17589"/>
                      </a:cubicBezTo>
                      <a:cubicBezTo>
                        <a:pt x="5065" y="24391"/>
                        <a:pt x="4030" y="31194"/>
                        <a:pt x="2588" y="37812"/>
                      </a:cubicBezTo>
                      <a:cubicBezTo>
                        <a:pt x="2307" y="39147"/>
                        <a:pt x="2694" y="40783"/>
                        <a:pt x="2765" y="40783"/>
                      </a:cubicBezTo>
                      <a:cubicBezTo>
                        <a:pt x="2768" y="40783"/>
                        <a:pt x="2771" y="40778"/>
                        <a:pt x="2773" y="40769"/>
                      </a:cubicBezTo>
                      <a:cubicBezTo>
                        <a:pt x="4067" y="35778"/>
                        <a:pt x="5398" y="30417"/>
                        <a:pt x="6248" y="24798"/>
                      </a:cubicBezTo>
                      <a:cubicBezTo>
                        <a:pt x="6359" y="23874"/>
                        <a:pt x="7801" y="21729"/>
                        <a:pt x="8023" y="20990"/>
                      </a:cubicBezTo>
                      <a:cubicBezTo>
                        <a:pt x="8245" y="20213"/>
                        <a:pt x="8707" y="20010"/>
                        <a:pt x="9137" y="20010"/>
                      </a:cubicBezTo>
                      <a:cubicBezTo>
                        <a:pt x="9566" y="20010"/>
                        <a:pt x="9964" y="20213"/>
                        <a:pt x="10056" y="20250"/>
                      </a:cubicBezTo>
                      <a:cubicBezTo>
                        <a:pt x="10595" y="20412"/>
                        <a:pt x="11213" y="20672"/>
                        <a:pt x="11781" y="20672"/>
                      </a:cubicBezTo>
                      <a:cubicBezTo>
                        <a:pt x="11991" y="20672"/>
                        <a:pt x="12195" y="20636"/>
                        <a:pt x="12385" y="20546"/>
                      </a:cubicBezTo>
                      <a:cubicBezTo>
                        <a:pt x="12396" y="20549"/>
                        <a:pt x="12407" y="20551"/>
                        <a:pt x="12417" y="20551"/>
                      </a:cubicBezTo>
                      <a:cubicBezTo>
                        <a:pt x="12657" y="20551"/>
                        <a:pt x="12798" y="19764"/>
                        <a:pt x="12940" y="19622"/>
                      </a:cubicBezTo>
                      <a:cubicBezTo>
                        <a:pt x="13162" y="19363"/>
                        <a:pt x="13310" y="19030"/>
                        <a:pt x="13273" y="18772"/>
                      </a:cubicBezTo>
                      <a:cubicBezTo>
                        <a:pt x="13347" y="18698"/>
                        <a:pt x="13495" y="18661"/>
                        <a:pt x="13642" y="18624"/>
                      </a:cubicBezTo>
                      <a:cubicBezTo>
                        <a:pt x="13938" y="19030"/>
                        <a:pt x="14308" y="19437"/>
                        <a:pt x="14678" y="19881"/>
                      </a:cubicBezTo>
                      <a:cubicBezTo>
                        <a:pt x="13532" y="21212"/>
                        <a:pt x="12977" y="23282"/>
                        <a:pt x="12718" y="25278"/>
                      </a:cubicBezTo>
                      <a:cubicBezTo>
                        <a:pt x="12164" y="27201"/>
                        <a:pt x="11979" y="29308"/>
                        <a:pt x="12238" y="31379"/>
                      </a:cubicBezTo>
                      <a:cubicBezTo>
                        <a:pt x="12256" y="31600"/>
                        <a:pt x="12395" y="31711"/>
                        <a:pt x="12552" y="31711"/>
                      </a:cubicBezTo>
                      <a:cubicBezTo>
                        <a:pt x="12709" y="31711"/>
                        <a:pt x="12885" y="31600"/>
                        <a:pt x="12977" y="31379"/>
                      </a:cubicBezTo>
                      <a:cubicBezTo>
                        <a:pt x="14271" y="28236"/>
                        <a:pt x="14493" y="23578"/>
                        <a:pt x="16341" y="19992"/>
                      </a:cubicBezTo>
                      <a:cubicBezTo>
                        <a:pt x="16859" y="19400"/>
                        <a:pt x="17266" y="19215"/>
                        <a:pt x="18005" y="18883"/>
                      </a:cubicBezTo>
                      <a:cubicBezTo>
                        <a:pt x="18818" y="18513"/>
                        <a:pt x="20963" y="18661"/>
                        <a:pt x="22515" y="17145"/>
                      </a:cubicBezTo>
                      <a:cubicBezTo>
                        <a:pt x="23477" y="16184"/>
                        <a:pt x="23255" y="14594"/>
                        <a:pt x="22922" y="13300"/>
                      </a:cubicBezTo>
                      <a:cubicBezTo>
                        <a:pt x="22589" y="11932"/>
                        <a:pt x="20519" y="9566"/>
                        <a:pt x="19595" y="8679"/>
                      </a:cubicBezTo>
                      <a:lnTo>
                        <a:pt x="19595" y="8679"/>
                      </a:lnTo>
                      <a:cubicBezTo>
                        <a:pt x="21037" y="11267"/>
                        <a:pt x="20926" y="12967"/>
                        <a:pt x="20334" y="14520"/>
                      </a:cubicBezTo>
                      <a:cubicBezTo>
                        <a:pt x="20112" y="15185"/>
                        <a:pt x="19299" y="15925"/>
                        <a:pt x="18670" y="16369"/>
                      </a:cubicBezTo>
                      <a:cubicBezTo>
                        <a:pt x="17894" y="16812"/>
                        <a:pt x="17007" y="17108"/>
                        <a:pt x="16119" y="17367"/>
                      </a:cubicBezTo>
                      <a:cubicBezTo>
                        <a:pt x="15711" y="17499"/>
                        <a:pt x="15359" y="17579"/>
                        <a:pt x="14991" y="17579"/>
                      </a:cubicBezTo>
                      <a:cubicBezTo>
                        <a:pt x="14327" y="17579"/>
                        <a:pt x="13612" y="17317"/>
                        <a:pt x="12422" y="16627"/>
                      </a:cubicBezTo>
                      <a:cubicBezTo>
                        <a:pt x="12193" y="17972"/>
                        <a:pt x="10945" y="18618"/>
                        <a:pt x="10408" y="18618"/>
                      </a:cubicBezTo>
                      <a:cubicBezTo>
                        <a:pt x="10340" y="18618"/>
                        <a:pt x="10283" y="18608"/>
                        <a:pt x="10241" y="18587"/>
                      </a:cubicBezTo>
                      <a:cubicBezTo>
                        <a:pt x="9798" y="18439"/>
                        <a:pt x="9576" y="17773"/>
                        <a:pt x="9021" y="17736"/>
                      </a:cubicBezTo>
                      <a:cubicBezTo>
                        <a:pt x="8990" y="17735"/>
                        <a:pt x="8960" y="17734"/>
                        <a:pt x="8931" y="17734"/>
                      </a:cubicBezTo>
                      <a:cubicBezTo>
                        <a:pt x="8728" y="17734"/>
                        <a:pt x="8575" y="17771"/>
                        <a:pt x="8433" y="17771"/>
                      </a:cubicBezTo>
                      <a:cubicBezTo>
                        <a:pt x="8162" y="17771"/>
                        <a:pt x="7931" y="17636"/>
                        <a:pt x="7468" y="16849"/>
                      </a:cubicBezTo>
                      <a:cubicBezTo>
                        <a:pt x="7210" y="16442"/>
                        <a:pt x="5879" y="15703"/>
                        <a:pt x="5694" y="14964"/>
                      </a:cubicBezTo>
                      <a:cubicBezTo>
                        <a:pt x="5139" y="12893"/>
                        <a:pt x="5139" y="12228"/>
                        <a:pt x="3734" y="11599"/>
                      </a:cubicBezTo>
                      <a:cubicBezTo>
                        <a:pt x="1812" y="10712"/>
                        <a:pt x="1479" y="10860"/>
                        <a:pt x="1516" y="9455"/>
                      </a:cubicBezTo>
                      <a:cubicBezTo>
                        <a:pt x="1627" y="8198"/>
                        <a:pt x="1886" y="5314"/>
                        <a:pt x="3734" y="3022"/>
                      </a:cubicBezTo>
                      <a:cubicBezTo>
                        <a:pt x="4673" y="1889"/>
                        <a:pt x="6163" y="1476"/>
                        <a:pt x="7758" y="1476"/>
                      </a:cubicBezTo>
                      <a:cubicBezTo>
                        <a:pt x="9492" y="1476"/>
                        <a:pt x="11349" y="1964"/>
                        <a:pt x="12755" y="2541"/>
                      </a:cubicBezTo>
                      <a:cubicBezTo>
                        <a:pt x="11270" y="1116"/>
                        <a:pt x="8997" y="0"/>
                        <a:pt x="704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>
                  <a:off x="1720225" y="2108400"/>
                  <a:ext cx="187650" cy="973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06" h="38948" extrusionOk="0">
                      <a:moveTo>
                        <a:pt x="5690" y="1"/>
                      </a:moveTo>
                      <a:cubicBezTo>
                        <a:pt x="5454" y="1"/>
                        <a:pt x="5231" y="28"/>
                        <a:pt x="5028" y="92"/>
                      </a:cubicBezTo>
                      <a:cubicBezTo>
                        <a:pt x="4437" y="2680"/>
                        <a:pt x="555" y="25306"/>
                        <a:pt x="0" y="37839"/>
                      </a:cubicBezTo>
                      <a:cubicBezTo>
                        <a:pt x="407" y="38098"/>
                        <a:pt x="1220" y="38541"/>
                        <a:pt x="1849" y="38948"/>
                      </a:cubicBezTo>
                      <a:cubicBezTo>
                        <a:pt x="2255" y="32589"/>
                        <a:pt x="2440" y="25823"/>
                        <a:pt x="3365" y="19501"/>
                      </a:cubicBezTo>
                      <a:cubicBezTo>
                        <a:pt x="4178" y="13438"/>
                        <a:pt x="5065" y="8040"/>
                        <a:pt x="6026" y="2051"/>
                      </a:cubicBezTo>
                      <a:cubicBezTo>
                        <a:pt x="6359" y="1718"/>
                        <a:pt x="7246" y="720"/>
                        <a:pt x="7505" y="350"/>
                      </a:cubicBezTo>
                      <a:cubicBezTo>
                        <a:pt x="6926" y="166"/>
                        <a:pt x="6272" y="1"/>
                        <a:pt x="569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>
                  <a:off x="2080900" y="2253875"/>
                  <a:ext cx="107950" cy="47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18" h="18970" extrusionOk="0">
                      <a:moveTo>
                        <a:pt x="2021" y="0"/>
                      </a:moveTo>
                      <a:lnTo>
                        <a:pt x="2021" y="0"/>
                      </a:lnTo>
                      <a:cubicBezTo>
                        <a:pt x="2021" y="0"/>
                        <a:pt x="2022" y="1"/>
                        <a:pt x="2025" y="3"/>
                      </a:cubicBezTo>
                      <a:cubicBezTo>
                        <a:pt x="2099" y="299"/>
                        <a:pt x="1951" y="1482"/>
                        <a:pt x="1766" y="2221"/>
                      </a:cubicBezTo>
                      <a:cubicBezTo>
                        <a:pt x="1765" y="2220"/>
                        <a:pt x="1763" y="2219"/>
                        <a:pt x="1761" y="2219"/>
                      </a:cubicBezTo>
                      <a:cubicBezTo>
                        <a:pt x="1487" y="2219"/>
                        <a:pt x="0" y="15188"/>
                        <a:pt x="1175" y="18969"/>
                      </a:cubicBezTo>
                      <a:cubicBezTo>
                        <a:pt x="2210" y="16751"/>
                        <a:pt x="2469" y="13017"/>
                        <a:pt x="2802" y="10503"/>
                      </a:cubicBezTo>
                      <a:cubicBezTo>
                        <a:pt x="3134" y="8026"/>
                        <a:pt x="3874" y="3330"/>
                        <a:pt x="4317" y="1482"/>
                      </a:cubicBezTo>
                      <a:cubicBezTo>
                        <a:pt x="4065" y="1302"/>
                        <a:pt x="2026" y="0"/>
                        <a:pt x="202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>
                  <a:off x="1897675" y="2887075"/>
                  <a:ext cx="363275" cy="23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31" h="9540" extrusionOk="0">
                      <a:moveTo>
                        <a:pt x="9613" y="0"/>
                      </a:moveTo>
                      <a:cubicBezTo>
                        <a:pt x="8984" y="518"/>
                        <a:pt x="8282" y="2884"/>
                        <a:pt x="7801" y="3808"/>
                      </a:cubicBezTo>
                      <a:cubicBezTo>
                        <a:pt x="7543" y="4363"/>
                        <a:pt x="7210" y="4732"/>
                        <a:pt x="6581" y="6026"/>
                      </a:cubicBezTo>
                      <a:cubicBezTo>
                        <a:pt x="5657" y="7912"/>
                        <a:pt x="1997" y="7764"/>
                        <a:pt x="1" y="9539"/>
                      </a:cubicBezTo>
                      <a:cubicBezTo>
                        <a:pt x="37" y="9539"/>
                        <a:pt x="73" y="9539"/>
                        <a:pt x="109" y="9539"/>
                      </a:cubicBezTo>
                      <a:cubicBezTo>
                        <a:pt x="2883" y="9539"/>
                        <a:pt x="4806" y="8252"/>
                        <a:pt x="6579" y="8252"/>
                      </a:cubicBezTo>
                      <a:cubicBezTo>
                        <a:pt x="6728" y="8252"/>
                        <a:pt x="6877" y="8262"/>
                        <a:pt x="7025" y="8282"/>
                      </a:cubicBezTo>
                      <a:cubicBezTo>
                        <a:pt x="8242" y="8470"/>
                        <a:pt x="9984" y="8957"/>
                        <a:pt x="11553" y="8957"/>
                      </a:cubicBezTo>
                      <a:cubicBezTo>
                        <a:pt x="12748" y="8957"/>
                        <a:pt x="13843" y="8675"/>
                        <a:pt x="14530" y="7764"/>
                      </a:cubicBezTo>
                      <a:cubicBezTo>
                        <a:pt x="14269" y="7607"/>
                        <a:pt x="13924" y="7554"/>
                        <a:pt x="13547" y="7554"/>
                      </a:cubicBezTo>
                      <a:cubicBezTo>
                        <a:pt x="12744" y="7554"/>
                        <a:pt x="11791" y="7794"/>
                        <a:pt x="11160" y="7794"/>
                      </a:cubicBezTo>
                      <a:cubicBezTo>
                        <a:pt x="11038" y="7794"/>
                        <a:pt x="10928" y="7785"/>
                        <a:pt x="10833" y="7764"/>
                      </a:cubicBezTo>
                      <a:cubicBezTo>
                        <a:pt x="10463" y="7727"/>
                        <a:pt x="10907" y="6211"/>
                        <a:pt x="10870" y="5435"/>
                      </a:cubicBezTo>
                      <a:cubicBezTo>
                        <a:pt x="10759" y="3697"/>
                        <a:pt x="9983" y="1405"/>
                        <a:pt x="961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>
                  <a:off x="1805250" y="3034950"/>
                  <a:ext cx="230175" cy="33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7" h="13236" extrusionOk="0">
                      <a:moveTo>
                        <a:pt x="9206" y="0"/>
                      </a:moveTo>
                      <a:lnTo>
                        <a:pt x="9206" y="0"/>
                      </a:lnTo>
                      <a:cubicBezTo>
                        <a:pt x="7543" y="1036"/>
                        <a:pt x="5324" y="2034"/>
                        <a:pt x="4067" y="2699"/>
                      </a:cubicBezTo>
                      <a:cubicBezTo>
                        <a:pt x="2367" y="3587"/>
                        <a:pt x="555" y="3882"/>
                        <a:pt x="296" y="5990"/>
                      </a:cubicBezTo>
                      <a:cubicBezTo>
                        <a:pt x="111" y="7210"/>
                        <a:pt x="111" y="8467"/>
                        <a:pt x="37" y="9724"/>
                      </a:cubicBezTo>
                      <a:cubicBezTo>
                        <a:pt x="1" y="10500"/>
                        <a:pt x="370" y="12460"/>
                        <a:pt x="1073" y="13088"/>
                      </a:cubicBezTo>
                      <a:lnTo>
                        <a:pt x="1221" y="13236"/>
                      </a:lnTo>
                      <a:lnTo>
                        <a:pt x="1997" y="13236"/>
                      </a:lnTo>
                      <a:cubicBezTo>
                        <a:pt x="2404" y="13236"/>
                        <a:pt x="3069" y="13051"/>
                        <a:pt x="3809" y="12718"/>
                      </a:cubicBezTo>
                      <a:cubicBezTo>
                        <a:pt x="3624" y="10537"/>
                        <a:pt x="4807" y="8319"/>
                        <a:pt x="5509" y="7173"/>
                      </a:cubicBezTo>
                      <a:cubicBezTo>
                        <a:pt x="6101" y="6211"/>
                        <a:pt x="7986" y="6174"/>
                        <a:pt x="8282" y="4991"/>
                      </a:cubicBezTo>
                      <a:cubicBezTo>
                        <a:pt x="8615" y="3587"/>
                        <a:pt x="9169" y="2108"/>
                        <a:pt x="920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>
                  <a:off x="1894900" y="2988725"/>
                  <a:ext cx="212600" cy="36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04" h="14568" extrusionOk="0">
                      <a:moveTo>
                        <a:pt x="7802" y="1"/>
                      </a:moveTo>
                      <a:cubicBezTo>
                        <a:pt x="7543" y="555"/>
                        <a:pt x="6729" y="1221"/>
                        <a:pt x="5620" y="1923"/>
                      </a:cubicBezTo>
                      <a:cubicBezTo>
                        <a:pt x="5620" y="3957"/>
                        <a:pt x="5029" y="5473"/>
                        <a:pt x="4696" y="6914"/>
                      </a:cubicBezTo>
                      <a:cubicBezTo>
                        <a:pt x="4400" y="8060"/>
                        <a:pt x="2515" y="8134"/>
                        <a:pt x="1923" y="9059"/>
                      </a:cubicBezTo>
                      <a:cubicBezTo>
                        <a:pt x="1221" y="10168"/>
                        <a:pt x="1" y="12460"/>
                        <a:pt x="149" y="14567"/>
                      </a:cubicBezTo>
                      <a:cubicBezTo>
                        <a:pt x="2478" y="13606"/>
                        <a:pt x="5805" y="11388"/>
                        <a:pt x="6988" y="9761"/>
                      </a:cubicBezTo>
                      <a:cubicBezTo>
                        <a:pt x="8504" y="7728"/>
                        <a:pt x="8467" y="3513"/>
                        <a:pt x="8060" y="1036"/>
                      </a:cubicBezTo>
                      <a:cubicBezTo>
                        <a:pt x="8023" y="666"/>
                        <a:pt x="7912" y="334"/>
                        <a:pt x="780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>
                  <a:off x="1527975" y="2911600"/>
                  <a:ext cx="560125" cy="382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05" h="15287" extrusionOk="0">
                      <a:moveTo>
                        <a:pt x="15009" y="1"/>
                      </a:moveTo>
                      <a:cubicBezTo>
                        <a:pt x="14698" y="1"/>
                        <a:pt x="14390" y="7"/>
                        <a:pt x="14086" y="17"/>
                      </a:cubicBezTo>
                      <a:cubicBezTo>
                        <a:pt x="13162" y="17"/>
                        <a:pt x="12238" y="54"/>
                        <a:pt x="11387" y="91"/>
                      </a:cubicBezTo>
                      <a:cubicBezTo>
                        <a:pt x="8504" y="276"/>
                        <a:pt x="4104" y="1385"/>
                        <a:pt x="1405" y="2125"/>
                      </a:cubicBezTo>
                      <a:cubicBezTo>
                        <a:pt x="148" y="3382"/>
                        <a:pt x="0" y="7411"/>
                        <a:pt x="185" y="8816"/>
                      </a:cubicBezTo>
                      <a:cubicBezTo>
                        <a:pt x="222" y="9445"/>
                        <a:pt x="370" y="9925"/>
                        <a:pt x="481" y="10480"/>
                      </a:cubicBezTo>
                      <a:cubicBezTo>
                        <a:pt x="703" y="10110"/>
                        <a:pt x="925" y="9815"/>
                        <a:pt x="962" y="9371"/>
                      </a:cubicBezTo>
                      <a:cubicBezTo>
                        <a:pt x="879" y="8519"/>
                        <a:pt x="960" y="8055"/>
                        <a:pt x="1159" y="8055"/>
                      </a:cubicBezTo>
                      <a:cubicBezTo>
                        <a:pt x="1227" y="8055"/>
                        <a:pt x="1310" y="8111"/>
                        <a:pt x="1405" y="8225"/>
                      </a:cubicBezTo>
                      <a:cubicBezTo>
                        <a:pt x="2071" y="9149"/>
                        <a:pt x="1775" y="9815"/>
                        <a:pt x="3143" y="10147"/>
                      </a:cubicBezTo>
                      <a:cubicBezTo>
                        <a:pt x="3808" y="10369"/>
                        <a:pt x="3623" y="11700"/>
                        <a:pt x="3697" y="11885"/>
                      </a:cubicBezTo>
                      <a:cubicBezTo>
                        <a:pt x="4028" y="12512"/>
                        <a:pt x="4253" y="12630"/>
                        <a:pt x="4451" y="12630"/>
                      </a:cubicBezTo>
                      <a:cubicBezTo>
                        <a:pt x="4572" y="12630"/>
                        <a:pt x="4683" y="12587"/>
                        <a:pt x="4803" y="12587"/>
                      </a:cubicBezTo>
                      <a:cubicBezTo>
                        <a:pt x="4905" y="12587"/>
                        <a:pt x="5013" y="12618"/>
                        <a:pt x="5139" y="12735"/>
                      </a:cubicBezTo>
                      <a:cubicBezTo>
                        <a:pt x="6433" y="14103"/>
                        <a:pt x="7394" y="13475"/>
                        <a:pt x="8984" y="14029"/>
                      </a:cubicBezTo>
                      <a:cubicBezTo>
                        <a:pt x="9539" y="14214"/>
                        <a:pt x="10204" y="15249"/>
                        <a:pt x="11128" y="15286"/>
                      </a:cubicBezTo>
                      <a:cubicBezTo>
                        <a:pt x="11092" y="15064"/>
                        <a:pt x="11092" y="14843"/>
                        <a:pt x="11092" y="14658"/>
                      </a:cubicBezTo>
                      <a:cubicBezTo>
                        <a:pt x="11128" y="13401"/>
                        <a:pt x="11128" y="12144"/>
                        <a:pt x="11313" y="10887"/>
                      </a:cubicBezTo>
                      <a:cubicBezTo>
                        <a:pt x="11609" y="8816"/>
                        <a:pt x="13421" y="8521"/>
                        <a:pt x="15121" y="7633"/>
                      </a:cubicBezTo>
                      <a:cubicBezTo>
                        <a:pt x="17192" y="6561"/>
                        <a:pt x="21924" y="4491"/>
                        <a:pt x="22405" y="3086"/>
                      </a:cubicBezTo>
                      <a:cubicBezTo>
                        <a:pt x="21887" y="1718"/>
                        <a:pt x="20815" y="1163"/>
                        <a:pt x="20334" y="942"/>
                      </a:cubicBezTo>
                      <a:cubicBezTo>
                        <a:pt x="18784" y="214"/>
                        <a:pt x="16854" y="1"/>
                        <a:pt x="1500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51;p2"/>
                <p:cNvSpPr/>
                <p:nvPr/>
              </p:nvSpPr>
              <p:spPr>
                <a:xfrm>
                  <a:off x="1539050" y="3112175"/>
                  <a:ext cx="296725" cy="25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9" h="10147" extrusionOk="0">
                      <a:moveTo>
                        <a:pt x="674" y="1"/>
                      </a:moveTo>
                      <a:cubicBezTo>
                        <a:pt x="481" y="1"/>
                        <a:pt x="410" y="504"/>
                        <a:pt x="519" y="1348"/>
                      </a:cubicBezTo>
                      <a:cubicBezTo>
                        <a:pt x="482" y="1792"/>
                        <a:pt x="223" y="2087"/>
                        <a:pt x="1" y="2457"/>
                      </a:cubicBezTo>
                      <a:cubicBezTo>
                        <a:pt x="1739" y="9407"/>
                        <a:pt x="8578" y="9999"/>
                        <a:pt x="11869" y="10147"/>
                      </a:cubicBezTo>
                      <a:lnTo>
                        <a:pt x="11721" y="9999"/>
                      </a:lnTo>
                      <a:cubicBezTo>
                        <a:pt x="11203" y="9481"/>
                        <a:pt x="10833" y="8187"/>
                        <a:pt x="10759" y="7263"/>
                      </a:cubicBezTo>
                      <a:cubicBezTo>
                        <a:pt x="9835" y="7226"/>
                        <a:pt x="9133" y="6228"/>
                        <a:pt x="8578" y="6043"/>
                      </a:cubicBezTo>
                      <a:cubicBezTo>
                        <a:pt x="6951" y="5489"/>
                        <a:pt x="5990" y="6080"/>
                        <a:pt x="4696" y="4749"/>
                      </a:cubicBezTo>
                      <a:cubicBezTo>
                        <a:pt x="4570" y="4613"/>
                        <a:pt x="4461" y="4579"/>
                        <a:pt x="4356" y="4579"/>
                      </a:cubicBezTo>
                      <a:cubicBezTo>
                        <a:pt x="4254" y="4579"/>
                        <a:pt x="4155" y="4611"/>
                        <a:pt x="4046" y="4611"/>
                      </a:cubicBezTo>
                      <a:cubicBezTo>
                        <a:pt x="3844" y="4611"/>
                        <a:pt x="3609" y="4500"/>
                        <a:pt x="3254" y="3862"/>
                      </a:cubicBezTo>
                      <a:cubicBezTo>
                        <a:pt x="3143" y="3677"/>
                        <a:pt x="3365" y="2346"/>
                        <a:pt x="2700" y="2161"/>
                      </a:cubicBezTo>
                      <a:cubicBezTo>
                        <a:pt x="1295" y="1792"/>
                        <a:pt x="1591" y="1089"/>
                        <a:pt x="925" y="202"/>
                      </a:cubicBezTo>
                      <a:cubicBezTo>
                        <a:pt x="828" y="65"/>
                        <a:pt x="743" y="1"/>
                        <a:pt x="67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" name="Google Shape;52;p2"/>
                <p:cNvSpPr/>
                <p:nvPr/>
              </p:nvSpPr>
              <p:spPr>
                <a:xfrm>
                  <a:off x="1561250" y="2906700"/>
                  <a:ext cx="537025" cy="232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81" h="9309" extrusionOk="0">
                      <a:moveTo>
                        <a:pt x="13695" y="1"/>
                      </a:moveTo>
                      <a:cubicBezTo>
                        <a:pt x="8744" y="1"/>
                        <a:pt x="2003" y="1513"/>
                        <a:pt x="0" y="2321"/>
                      </a:cubicBezTo>
                      <a:cubicBezTo>
                        <a:pt x="481" y="3541"/>
                        <a:pt x="1109" y="4650"/>
                        <a:pt x="1923" y="5611"/>
                      </a:cubicBezTo>
                      <a:cubicBezTo>
                        <a:pt x="1923" y="5426"/>
                        <a:pt x="1923" y="5241"/>
                        <a:pt x="1997" y="5056"/>
                      </a:cubicBezTo>
                      <a:cubicBezTo>
                        <a:pt x="2034" y="4872"/>
                        <a:pt x="2292" y="4724"/>
                        <a:pt x="2477" y="4724"/>
                      </a:cubicBezTo>
                      <a:cubicBezTo>
                        <a:pt x="3328" y="4095"/>
                        <a:pt x="4733" y="3947"/>
                        <a:pt x="5694" y="3615"/>
                      </a:cubicBezTo>
                      <a:cubicBezTo>
                        <a:pt x="7468" y="3097"/>
                        <a:pt x="9243" y="2801"/>
                        <a:pt x="10981" y="2284"/>
                      </a:cubicBezTo>
                      <a:cubicBezTo>
                        <a:pt x="11000" y="2280"/>
                        <a:pt x="11019" y="2279"/>
                        <a:pt x="11037" y="2279"/>
                      </a:cubicBezTo>
                      <a:cubicBezTo>
                        <a:pt x="11233" y="2279"/>
                        <a:pt x="11384" y="2451"/>
                        <a:pt x="11350" y="2653"/>
                      </a:cubicBezTo>
                      <a:cubicBezTo>
                        <a:pt x="11239" y="3171"/>
                        <a:pt x="11091" y="3356"/>
                        <a:pt x="10648" y="3578"/>
                      </a:cubicBezTo>
                      <a:cubicBezTo>
                        <a:pt x="10352" y="3725"/>
                        <a:pt x="9761" y="4132"/>
                        <a:pt x="9982" y="5500"/>
                      </a:cubicBezTo>
                      <a:cubicBezTo>
                        <a:pt x="10241" y="6794"/>
                        <a:pt x="9687" y="8384"/>
                        <a:pt x="9687" y="9308"/>
                      </a:cubicBezTo>
                      <a:cubicBezTo>
                        <a:pt x="12090" y="9160"/>
                        <a:pt x="15676" y="7533"/>
                        <a:pt x="18633" y="4946"/>
                      </a:cubicBezTo>
                      <a:cubicBezTo>
                        <a:pt x="18855" y="4761"/>
                        <a:pt x="19964" y="4391"/>
                        <a:pt x="20223" y="4280"/>
                      </a:cubicBezTo>
                      <a:cubicBezTo>
                        <a:pt x="21148" y="3725"/>
                        <a:pt x="21480" y="3208"/>
                        <a:pt x="20704" y="2321"/>
                      </a:cubicBezTo>
                      <a:cubicBezTo>
                        <a:pt x="19558" y="1064"/>
                        <a:pt x="17340" y="287"/>
                        <a:pt x="15713" y="102"/>
                      </a:cubicBezTo>
                      <a:cubicBezTo>
                        <a:pt x="15091" y="32"/>
                        <a:pt x="14412" y="1"/>
                        <a:pt x="1369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" name="Google Shape;53;p2"/>
                <p:cNvSpPr/>
                <p:nvPr/>
              </p:nvSpPr>
              <p:spPr>
                <a:xfrm>
                  <a:off x="1610225" y="2963125"/>
                  <a:ext cx="236500" cy="17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60" h="7089" extrusionOk="0">
                      <a:moveTo>
                        <a:pt x="9164" y="0"/>
                      </a:moveTo>
                      <a:cubicBezTo>
                        <a:pt x="9131" y="0"/>
                        <a:pt x="9095" y="8"/>
                        <a:pt x="9059" y="27"/>
                      </a:cubicBezTo>
                      <a:cubicBezTo>
                        <a:pt x="7284" y="544"/>
                        <a:pt x="5546" y="840"/>
                        <a:pt x="3772" y="1358"/>
                      </a:cubicBezTo>
                      <a:cubicBezTo>
                        <a:pt x="2774" y="1653"/>
                        <a:pt x="1369" y="1764"/>
                        <a:pt x="555" y="2467"/>
                      </a:cubicBezTo>
                      <a:cubicBezTo>
                        <a:pt x="370" y="2467"/>
                        <a:pt x="149" y="2615"/>
                        <a:pt x="75" y="2799"/>
                      </a:cubicBezTo>
                      <a:cubicBezTo>
                        <a:pt x="38" y="2984"/>
                        <a:pt x="1" y="3169"/>
                        <a:pt x="1" y="3354"/>
                      </a:cubicBezTo>
                      <a:cubicBezTo>
                        <a:pt x="1849" y="5609"/>
                        <a:pt x="4474" y="7051"/>
                        <a:pt x="7432" y="7088"/>
                      </a:cubicBezTo>
                      <a:lnTo>
                        <a:pt x="7802" y="7088"/>
                      </a:lnTo>
                      <a:cubicBezTo>
                        <a:pt x="7802" y="6164"/>
                        <a:pt x="8319" y="4537"/>
                        <a:pt x="8097" y="3243"/>
                      </a:cubicBezTo>
                      <a:cubicBezTo>
                        <a:pt x="7838" y="1875"/>
                        <a:pt x="8430" y="1468"/>
                        <a:pt x="8726" y="1321"/>
                      </a:cubicBezTo>
                      <a:cubicBezTo>
                        <a:pt x="9206" y="1099"/>
                        <a:pt x="9317" y="914"/>
                        <a:pt x="9428" y="396"/>
                      </a:cubicBezTo>
                      <a:cubicBezTo>
                        <a:pt x="9459" y="211"/>
                        <a:pt x="9335" y="0"/>
                        <a:pt x="916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" name="Google Shape;54;p2"/>
                <p:cNvSpPr/>
                <p:nvPr/>
              </p:nvSpPr>
              <p:spPr>
                <a:xfrm>
                  <a:off x="1563100" y="2964700"/>
                  <a:ext cx="527775" cy="38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11" h="15344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407" y="962"/>
                        <a:pt x="629" y="2810"/>
                        <a:pt x="3549" y="5287"/>
                      </a:cubicBezTo>
                      <a:cubicBezTo>
                        <a:pt x="3956" y="5657"/>
                        <a:pt x="4695" y="6397"/>
                        <a:pt x="5213" y="6397"/>
                      </a:cubicBezTo>
                      <a:cubicBezTo>
                        <a:pt x="5472" y="6470"/>
                        <a:pt x="7209" y="6618"/>
                        <a:pt x="7801" y="6877"/>
                      </a:cubicBezTo>
                      <a:cubicBezTo>
                        <a:pt x="8208" y="7062"/>
                        <a:pt x="8725" y="7247"/>
                        <a:pt x="9095" y="8060"/>
                      </a:cubicBezTo>
                      <a:cubicBezTo>
                        <a:pt x="9539" y="9095"/>
                        <a:pt x="9317" y="10352"/>
                        <a:pt x="9317" y="10870"/>
                      </a:cubicBezTo>
                      <a:cubicBezTo>
                        <a:pt x="9280" y="12719"/>
                        <a:pt x="9095" y="14345"/>
                        <a:pt x="10389" y="15343"/>
                      </a:cubicBezTo>
                      <a:cubicBezTo>
                        <a:pt x="9908" y="14234"/>
                        <a:pt x="10093" y="11129"/>
                        <a:pt x="10352" y="8948"/>
                      </a:cubicBezTo>
                      <a:cubicBezTo>
                        <a:pt x="10426" y="8171"/>
                        <a:pt x="10796" y="7173"/>
                        <a:pt x="11276" y="7173"/>
                      </a:cubicBezTo>
                      <a:cubicBezTo>
                        <a:pt x="11310" y="7173"/>
                        <a:pt x="11343" y="7174"/>
                        <a:pt x="11376" y="7174"/>
                      </a:cubicBezTo>
                      <a:cubicBezTo>
                        <a:pt x="13630" y="7174"/>
                        <a:pt x="14472" y="5940"/>
                        <a:pt x="15602" y="5029"/>
                      </a:cubicBezTo>
                      <a:cubicBezTo>
                        <a:pt x="17266" y="3698"/>
                        <a:pt x="17635" y="4622"/>
                        <a:pt x="18670" y="3698"/>
                      </a:cubicBezTo>
                      <a:cubicBezTo>
                        <a:pt x="18966" y="3365"/>
                        <a:pt x="19262" y="2736"/>
                        <a:pt x="19595" y="2589"/>
                      </a:cubicBezTo>
                      <a:cubicBezTo>
                        <a:pt x="20630" y="2108"/>
                        <a:pt x="21074" y="1812"/>
                        <a:pt x="21110" y="814"/>
                      </a:cubicBezTo>
                      <a:lnTo>
                        <a:pt x="21110" y="814"/>
                      </a:lnTo>
                      <a:cubicBezTo>
                        <a:pt x="20334" y="1886"/>
                        <a:pt x="18892" y="1627"/>
                        <a:pt x="17561" y="2773"/>
                      </a:cubicBezTo>
                      <a:cubicBezTo>
                        <a:pt x="15713" y="4363"/>
                        <a:pt x="12866" y="5546"/>
                        <a:pt x="12238" y="5879"/>
                      </a:cubicBezTo>
                      <a:cubicBezTo>
                        <a:pt x="11189" y="6426"/>
                        <a:pt x="10224" y="6678"/>
                        <a:pt x="9379" y="6678"/>
                      </a:cubicBezTo>
                      <a:cubicBezTo>
                        <a:pt x="8853" y="6678"/>
                        <a:pt x="8374" y="6581"/>
                        <a:pt x="7949" y="6397"/>
                      </a:cubicBezTo>
                      <a:cubicBezTo>
                        <a:pt x="6174" y="5583"/>
                        <a:pt x="4806" y="5546"/>
                        <a:pt x="4252" y="4955"/>
                      </a:cubicBezTo>
                      <a:cubicBezTo>
                        <a:pt x="3549" y="4252"/>
                        <a:pt x="2477" y="2330"/>
                        <a:pt x="2218" y="1960"/>
                      </a:cubicBezTo>
                      <a:cubicBezTo>
                        <a:pt x="1886" y="1516"/>
                        <a:pt x="998" y="592"/>
                        <a:pt x="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" name="Google Shape;55;p2"/>
                <p:cNvSpPr/>
                <p:nvPr/>
              </p:nvSpPr>
              <p:spPr>
                <a:xfrm>
                  <a:off x="1872725" y="3069150"/>
                  <a:ext cx="168250" cy="268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30" h="10759" extrusionOk="0">
                      <a:moveTo>
                        <a:pt x="6396" y="0"/>
                      </a:moveTo>
                      <a:lnTo>
                        <a:pt x="6396" y="0"/>
                      </a:lnTo>
                      <a:cubicBezTo>
                        <a:pt x="6138" y="1701"/>
                        <a:pt x="5805" y="3217"/>
                        <a:pt x="4252" y="4067"/>
                      </a:cubicBezTo>
                      <a:cubicBezTo>
                        <a:pt x="3365" y="4511"/>
                        <a:pt x="2256" y="6322"/>
                        <a:pt x="1553" y="6729"/>
                      </a:cubicBezTo>
                      <a:cubicBezTo>
                        <a:pt x="0" y="7764"/>
                        <a:pt x="407" y="9687"/>
                        <a:pt x="1036" y="10759"/>
                      </a:cubicBezTo>
                      <a:cubicBezTo>
                        <a:pt x="1331" y="8393"/>
                        <a:pt x="1775" y="7949"/>
                        <a:pt x="2773" y="7210"/>
                      </a:cubicBezTo>
                      <a:cubicBezTo>
                        <a:pt x="3771" y="6396"/>
                        <a:pt x="3808" y="5176"/>
                        <a:pt x="4881" y="4511"/>
                      </a:cubicBezTo>
                      <a:cubicBezTo>
                        <a:pt x="6655" y="3402"/>
                        <a:pt x="6729" y="1590"/>
                        <a:pt x="639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" name="Google Shape;56;p2"/>
                <p:cNvSpPr/>
                <p:nvPr/>
              </p:nvSpPr>
              <p:spPr>
                <a:xfrm>
                  <a:off x="2041563" y="3072744"/>
                  <a:ext cx="277225" cy="111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89" h="4444" extrusionOk="0">
                      <a:moveTo>
                        <a:pt x="7589" y="0"/>
                      </a:moveTo>
                      <a:cubicBezTo>
                        <a:pt x="5654" y="0"/>
                        <a:pt x="3758" y="709"/>
                        <a:pt x="2031" y="1484"/>
                      </a:cubicBezTo>
                      <a:cubicBezTo>
                        <a:pt x="1624" y="1669"/>
                        <a:pt x="996" y="1891"/>
                        <a:pt x="367" y="2150"/>
                      </a:cubicBezTo>
                      <a:cubicBezTo>
                        <a:pt x="293" y="2483"/>
                        <a:pt x="145" y="2889"/>
                        <a:pt x="108" y="3148"/>
                      </a:cubicBezTo>
                      <a:cubicBezTo>
                        <a:pt x="1" y="3900"/>
                        <a:pt x="1558" y="4444"/>
                        <a:pt x="2227" y="4444"/>
                      </a:cubicBezTo>
                      <a:cubicBezTo>
                        <a:pt x="2249" y="4444"/>
                        <a:pt x="2270" y="4443"/>
                        <a:pt x="2290" y="4442"/>
                      </a:cubicBezTo>
                      <a:cubicBezTo>
                        <a:pt x="2401" y="4442"/>
                        <a:pt x="2364" y="3703"/>
                        <a:pt x="2511" y="3666"/>
                      </a:cubicBezTo>
                      <a:cubicBezTo>
                        <a:pt x="3029" y="3481"/>
                        <a:pt x="3325" y="3407"/>
                        <a:pt x="3842" y="3296"/>
                      </a:cubicBezTo>
                      <a:cubicBezTo>
                        <a:pt x="4167" y="3205"/>
                        <a:pt x="4520" y="3178"/>
                        <a:pt x="4883" y="3178"/>
                      </a:cubicBezTo>
                      <a:cubicBezTo>
                        <a:pt x="5415" y="3178"/>
                        <a:pt x="5972" y="3236"/>
                        <a:pt x="6502" y="3236"/>
                      </a:cubicBezTo>
                      <a:cubicBezTo>
                        <a:pt x="6641" y="3236"/>
                        <a:pt x="6777" y="3232"/>
                        <a:pt x="6911" y="3222"/>
                      </a:cubicBezTo>
                      <a:cubicBezTo>
                        <a:pt x="8316" y="3185"/>
                        <a:pt x="9721" y="2963"/>
                        <a:pt x="11089" y="2630"/>
                      </a:cubicBezTo>
                      <a:lnTo>
                        <a:pt x="11089" y="2630"/>
                      </a:lnTo>
                      <a:cubicBezTo>
                        <a:pt x="11052" y="2633"/>
                        <a:pt x="11017" y="2634"/>
                        <a:pt x="10984" y="2634"/>
                      </a:cubicBezTo>
                      <a:cubicBezTo>
                        <a:pt x="10439" y="2634"/>
                        <a:pt x="10277" y="2363"/>
                        <a:pt x="10312" y="2224"/>
                      </a:cubicBezTo>
                      <a:cubicBezTo>
                        <a:pt x="9721" y="782"/>
                        <a:pt x="9425" y="43"/>
                        <a:pt x="7872" y="6"/>
                      </a:cubicBezTo>
                      <a:cubicBezTo>
                        <a:pt x="7778" y="2"/>
                        <a:pt x="7683" y="0"/>
                        <a:pt x="758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" name="Google Shape;57;p2"/>
                <p:cNvSpPr/>
                <p:nvPr/>
              </p:nvSpPr>
              <p:spPr>
                <a:xfrm>
                  <a:off x="2020238" y="3127394"/>
                  <a:ext cx="317050" cy="10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82" h="4142" extrusionOk="0">
                      <a:moveTo>
                        <a:pt x="1257" y="1"/>
                      </a:moveTo>
                      <a:lnTo>
                        <a:pt x="1257" y="1"/>
                      </a:lnTo>
                      <a:cubicBezTo>
                        <a:pt x="592" y="407"/>
                        <a:pt x="0" y="851"/>
                        <a:pt x="37" y="1554"/>
                      </a:cubicBezTo>
                      <a:cubicBezTo>
                        <a:pt x="74" y="2626"/>
                        <a:pt x="1553" y="3180"/>
                        <a:pt x="2329" y="3476"/>
                      </a:cubicBezTo>
                      <a:cubicBezTo>
                        <a:pt x="3968" y="4112"/>
                        <a:pt x="5668" y="4142"/>
                        <a:pt x="7373" y="4142"/>
                      </a:cubicBezTo>
                      <a:cubicBezTo>
                        <a:pt x="7553" y="4142"/>
                        <a:pt x="7732" y="4142"/>
                        <a:pt x="7912" y="4142"/>
                      </a:cubicBezTo>
                      <a:cubicBezTo>
                        <a:pt x="8033" y="4142"/>
                        <a:pt x="8158" y="4142"/>
                        <a:pt x="8286" y="4142"/>
                      </a:cubicBezTo>
                      <a:cubicBezTo>
                        <a:pt x="9378" y="4142"/>
                        <a:pt x="10712" y="4112"/>
                        <a:pt x="11572" y="3550"/>
                      </a:cubicBezTo>
                      <a:cubicBezTo>
                        <a:pt x="12496" y="2921"/>
                        <a:pt x="12681" y="1591"/>
                        <a:pt x="12127" y="629"/>
                      </a:cubicBezTo>
                      <a:lnTo>
                        <a:pt x="12127" y="629"/>
                      </a:lnTo>
                      <a:cubicBezTo>
                        <a:pt x="10759" y="962"/>
                        <a:pt x="9169" y="888"/>
                        <a:pt x="7801" y="999"/>
                      </a:cubicBezTo>
                      <a:cubicBezTo>
                        <a:pt x="7727" y="1002"/>
                        <a:pt x="7651" y="1003"/>
                        <a:pt x="7573" y="1003"/>
                      </a:cubicBezTo>
                      <a:cubicBezTo>
                        <a:pt x="7015" y="1003"/>
                        <a:pt x="6375" y="936"/>
                        <a:pt x="5765" y="936"/>
                      </a:cubicBezTo>
                      <a:cubicBezTo>
                        <a:pt x="5402" y="936"/>
                        <a:pt x="5050" y="960"/>
                        <a:pt x="4732" y="1036"/>
                      </a:cubicBezTo>
                      <a:cubicBezTo>
                        <a:pt x="4178" y="1184"/>
                        <a:pt x="3882" y="1221"/>
                        <a:pt x="3401" y="1406"/>
                      </a:cubicBezTo>
                      <a:cubicBezTo>
                        <a:pt x="3254" y="1443"/>
                        <a:pt x="3291" y="2182"/>
                        <a:pt x="3180" y="2182"/>
                      </a:cubicBezTo>
                      <a:cubicBezTo>
                        <a:pt x="3140" y="2187"/>
                        <a:pt x="3096" y="2189"/>
                        <a:pt x="3050" y="2189"/>
                      </a:cubicBezTo>
                      <a:cubicBezTo>
                        <a:pt x="2325" y="2189"/>
                        <a:pt x="894" y="1657"/>
                        <a:pt x="998" y="962"/>
                      </a:cubicBezTo>
                      <a:cubicBezTo>
                        <a:pt x="1035" y="703"/>
                        <a:pt x="1183" y="297"/>
                        <a:pt x="125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" name="Google Shape;58;p2"/>
                <p:cNvSpPr/>
                <p:nvPr/>
              </p:nvSpPr>
              <p:spPr>
                <a:xfrm>
                  <a:off x="2104338" y="3106144"/>
                  <a:ext cx="218150" cy="65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26" h="2618" extrusionOk="0">
                      <a:moveTo>
                        <a:pt x="7432" y="0"/>
                      </a:moveTo>
                      <a:cubicBezTo>
                        <a:pt x="6138" y="333"/>
                        <a:pt x="4844" y="1221"/>
                        <a:pt x="3550" y="1294"/>
                      </a:cubicBezTo>
                      <a:cubicBezTo>
                        <a:pt x="3487" y="1298"/>
                        <a:pt x="3418" y="1300"/>
                        <a:pt x="3345" y="1300"/>
                      </a:cubicBezTo>
                      <a:cubicBezTo>
                        <a:pt x="3051" y="1300"/>
                        <a:pt x="2683" y="1276"/>
                        <a:pt x="2320" y="1276"/>
                      </a:cubicBezTo>
                      <a:cubicBezTo>
                        <a:pt x="1867" y="1276"/>
                        <a:pt x="1424" y="1313"/>
                        <a:pt x="1147" y="1479"/>
                      </a:cubicBezTo>
                      <a:cubicBezTo>
                        <a:pt x="1110" y="1516"/>
                        <a:pt x="740" y="2145"/>
                        <a:pt x="0" y="2330"/>
                      </a:cubicBezTo>
                      <a:cubicBezTo>
                        <a:pt x="280" y="2545"/>
                        <a:pt x="677" y="2617"/>
                        <a:pt x="1119" y="2617"/>
                      </a:cubicBezTo>
                      <a:cubicBezTo>
                        <a:pt x="1966" y="2617"/>
                        <a:pt x="2981" y="2354"/>
                        <a:pt x="3661" y="2330"/>
                      </a:cubicBezTo>
                      <a:cubicBezTo>
                        <a:pt x="4116" y="2330"/>
                        <a:pt x="4636" y="2439"/>
                        <a:pt x="5273" y="2439"/>
                      </a:cubicBezTo>
                      <a:cubicBezTo>
                        <a:pt x="5464" y="2439"/>
                        <a:pt x="5666" y="2429"/>
                        <a:pt x="5879" y="2404"/>
                      </a:cubicBezTo>
                      <a:cubicBezTo>
                        <a:pt x="6877" y="2330"/>
                        <a:pt x="8134" y="1849"/>
                        <a:pt x="8726" y="1590"/>
                      </a:cubicBezTo>
                      <a:cubicBezTo>
                        <a:pt x="8578" y="1221"/>
                        <a:pt x="8023" y="1110"/>
                        <a:pt x="7801" y="888"/>
                      </a:cubicBezTo>
                      <a:cubicBezTo>
                        <a:pt x="7764" y="666"/>
                        <a:pt x="7616" y="222"/>
                        <a:pt x="743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" name="Google Shape;59;p2"/>
                <p:cNvSpPr/>
                <p:nvPr/>
              </p:nvSpPr>
              <p:spPr>
                <a:xfrm>
                  <a:off x="2065488" y="3069144"/>
                  <a:ext cx="215400" cy="5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16" h="2137" extrusionOk="0">
                      <a:moveTo>
                        <a:pt x="6433" y="0"/>
                      </a:moveTo>
                      <a:cubicBezTo>
                        <a:pt x="5406" y="0"/>
                        <a:pt x="4365" y="287"/>
                        <a:pt x="3921" y="408"/>
                      </a:cubicBezTo>
                      <a:cubicBezTo>
                        <a:pt x="2738" y="778"/>
                        <a:pt x="1148" y="1333"/>
                        <a:pt x="150" y="1998"/>
                      </a:cubicBezTo>
                      <a:cubicBezTo>
                        <a:pt x="0" y="2101"/>
                        <a:pt x="4" y="2137"/>
                        <a:pt x="84" y="2137"/>
                      </a:cubicBezTo>
                      <a:cubicBezTo>
                        <a:pt x="261" y="2137"/>
                        <a:pt x="813" y="1961"/>
                        <a:pt x="889" y="1961"/>
                      </a:cubicBezTo>
                      <a:cubicBezTo>
                        <a:pt x="2072" y="1665"/>
                        <a:pt x="3773" y="926"/>
                        <a:pt x="4919" y="704"/>
                      </a:cubicBezTo>
                      <a:cubicBezTo>
                        <a:pt x="5004" y="686"/>
                        <a:pt x="5117" y="679"/>
                        <a:pt x="5250" y="679"/>
                      </a:cubicBezTo>
                      <a:cubicBezTo>
                        <a:pt x="6002" y="679"/>
                        <a:pt x="7408" y="922"/>
                        <a:pt x="8162" y="922"/>
                      </a:cubicBezTo>
                      <a:cubicBezTo>
                        <a:pt x="8376" y="922"/>
                        <a:pt x="8537" y="902"/>
                        <a:pt x="8616" y="852"/>
                      </a:cubicBezTo>
                      <a:cubicBezTo>
                        <a:pt x="8130" y="198"/>
                        <a:pt x="7286" y="0"/>
                        <a:pt x="643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0" name="Google Shape;60;p2"/>
              <p:cNvGrpSpPr/>
              <p:nvPr/>
            </p:nvGrpSpPr>
            <p:grpSpPr>
              <a:xfrm>
                <a:off x="7212056" y="4385641"/>
                <a:ext cx="1579214" cy="1022193"/>
                <a:chOff x="2875550" y="4674500"/>
                <a:chExt cx="725575" cy="469650"/>
              </a:xfrm>
            </p:grpSpPr>
            <p:sp>
              <p:nvSpPr>
                <p:cNvPr id="61" name="Google Shape;61;p2"/>
                <p:cNvSpPr/>
                <p:nvPr/>
              </p:nvSpPr>
              <p:spPr>
                <a:xfrm>
                  <a:off x="3086275" y="4674500"/>
                  <a:ext cx="464025" cy="21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561" h="8656" extrusionOk="0">
                      <a:moveTo>
                        <a:pt x="4440" y="0"/>
                      </a:moveTo>
                      <a:cubicBezTo>
                        <a:pt x="4105" y="0"/>
                        <a:pt x="3784" y="14"/>
                        <a:pt x="3476" y="41"/>
                      </a:cubicBezTo>
                      <a:cubicBezTo>
                        <a:pt x="1923" y="559"/>
                        <a:pt x="1" y="1446"/>
                        <a:pt x="629" y="3184"/>
                      </a:cubicBezTo>
                      <a:cubicBezTo>
                        <a:pt x="1554" y="5883"/>
                        <a:pt x="3291" y="8656"/>
                        <a:pt x="3291" y="8656"/>
                      </a:cubicBezTo>
                      <a:cubicBezTo>
                        <a:pt x="3291" y="8656"/>
                        <a:pt x="9872" y="7436"/>
                        <a:pt x="11166" y="7177"/>
                      </a:cubicBezTo>
                      <a:cubicBezTo>
                        <a:pt x="11906" y="7029"/>
                        <a:pt x="15455" y="5920"/>
                        <a:pt x="18560" y="4552"/>
                      </a:cubicBezTo>
                      <a:cubicBezTo>
                        <a:pt x="18449" y="4404"/>
                        <a:pt x="18412" y="4256"/>
                        <a:pt x="18301" y="4182"/>
                      </a:cubicBezTo>
                      <a:cubicBezTo>
                        <a:pt x="17710" y="3295"/>
                        <a:pt x="15603" y="2888"/>
                        <a:pt x="14567" y="2444"/>
                      </a:cubicBezTo>
                      <a:cubicBezTo>
                        <a:pt x="12386" y="1631"/>
                        <a:pt x="10168" y="929"/>
                        <a:pt x="7913" y="411"/>
                      </a:cubicBezTo>
                      <a:cubicBezTo>
                        <a:pt x="6629" y="132"/>
                        <a:pt x="5471" y="0"/>
                        <a:pt x="444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" name="Google Shape;62;p2"/>
                <p:cNvSpPr/>
                <p:nvPr/>
              </p:nvSpPr>
              <p:spPr>
                <a:xfrm>
                  <a:off x="3159300" y="4837275"/>
                  <a:ext cx="33300" cy="49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2" h="1960" extrusionOk="0">
                      <a:moveTo>
                        <a:pt x="1" y="0"/>
                      </a:moveTo>
                      <a:cubicBezTo>
                        <a:pt x="333" y="666"/>
                        <a:pt x="777" y="1294"/>
                        <a:pt x="1295" y="1960"/>
                      </a:cubicBezTo>
                      <a:cubicBezTo>
                        <a:pt x="1332" y="1960"/>
                        <a:pt x="703" y="1109"/>
                        <a:pt x="1" y="0"/>
                      </a:cubicBezTo>
                      <a:close/>
                    </a:path>
                  </a:pathLst>
                </a:custGeom>
                <a:solidFill>
                  <a:srgbClr val="21212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" name="Google Shape;63;p2"/>
                <p:cNvSpPr/>
                <p:nvPr/>
              </p:nvSpPr>
              <p:spPr>
                <a:xfrm>
                  <a:off x="2946725" y="4674600"/>
                  <a:ext cx="268050" cy="299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22" h="11997" extrusionOk="0">
                      <a:moveTo>
                        <a:pt x="9021" y="0"/>
                      </a:moveTo>
                      <a:lnTo>
                        <a:pt x="9021" y="0"/>
                      </a:lnTo>
                      <a:cubicBezTo>
                        <a:pt x="7431" y="185"/>
                        <a:pt x="6101" y="740"/>
                        <a:pt x="4954" y="1738"/>
                      </a:cubicBezTo>
                      <a:cubicBezTo>
                        <a:pt x="2921" y="3143"/>
                        <a:pt x="1294" y="5361"/>
                        <a:pt x="0" y="7727"/>
                      </a:cubicBezTo>
                      <a:cubicBezTo>
                        <a:pt x="1331" y="9058"/>
                        <a:pt x="3513" y="10315"/>
                        <a:pt x="5176" y="10944"/>
                      </a:cubicBezTo>
                      <a:cubicBezTo>
                        <a:pt x="5957" y="11283"/>
                        <a:pt x="6987" y="11997"/>
                        <a:pt x="7837" y="11997"/>
                      </a:cubicBezTo>
                      <a:cubicBezTo>
                        <a:pt x="7913" y="11997"/>
                        <a:pt x="7987" y="11991"/>
                        <a:pt x="8060" y="11979"/>
                      </a:cubicBezTo>
                      <a:cubicBezTo>
                        <a:pt x="8615" y="10759"/>
                        <a:pt x="10093" y="9058"/>
                        <a:pt x="10722" y="8208"/>
                      </a:cubicBezTo>
                      <a:cubicBezTo>
                        <a:pt x="10204" y="7579"/>
                        <a:pt x="8836" y="7136"/>
                        <a:pt x="8504" y="6470"/>
                      </a:cubicBezTo>
                      <a:cubicBezTo>
                        <a:pt x="7949" y="5546"/>
                        <a:pt x="7321" y="4326"/>
                        <a:pt x="6877" y="3143"/>
                      </a:cubicBezTo>
                      <a:cubicBezTo>
                        <a:pt x="6285" y="1368"/>
                        <a:pt x="7505" y="518"/>
                        <a:pt x="902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" name="Google Shape;64;p2"/>
                <p:cNvSpPr/>
                <p:nvPr/>
              </p:nvSpPr>
              <p:spPr>
                <a:xfrm>
                  <a:off x="3226775" y="4858525"/>
                  <a:ext cx="374350" cy="28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74" h="11425" extrusionOk="0">
                      <a:moveTo>
                        <a:pt x="13865" y="1"/>
                      </a:moveTo>
                      <a:cubicBezTo>
                        <a:pt x="13791" y="1"/>
                        <a:pt x="13754" y="1"/>
                        <a:pt x="13680" y="38"/>
                      </a:cubicBezTo>
                      <a:cubicBezTo>
                        <a:pt x="11683" y="777"/>
                        <a:pt x="9798" y="1738"/>
                        <a:pt x="7875" y="2662"/>
                      </a:cubicBezTo>
                      <a:cubicBezTo>
                        <a:pt x="6175" y="3513"/>
                        <a:pt x="3956" y="4141"/>
                        <a:pt x="2478" y="5324"/>
                      </a:cubicBezTo>
                      <a:cubicBezTo>
                        <a:pt x="999" y="6507"/>
                        <a:pt x="0" y="9317"/>
                        <a:pt x="111" y="11425"/>
                      </a:cubicBezTo>
                      <a:lnTo>
                        <a:pt x="444" y="11425"/>
                      </a:lnTo>
                      <a:cubicBezTo>
                        <a:pt x="5102" y="10944"/>
                        <a:pt x="10352" y="8208"/>
                        <a:pt x="14826" y="6803"/>
                      </a:cubicBezTo>
                      <a:cubicBezTo>
                        <a:pt x="14974" y="6729"/>
                        <a:pt x="14530" y="2958"/>
                        <a:pt x="1386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" name="Google Shape;65;p2"/>
                <p:cNvSpPr/>
                <p:nvPr/>
              </p:nvSpPr>
              <p:spPr>
                <a:xfrm>
                  <a:off x="2875550" y="4867775"/>
                  <a:ext cx="272675" cy="25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7" h="10168" extrusionOk="0">
                      <a:moveTo>
                        <a:pt x="2847" y="0"/>
                      </a:moveTo>
                      <a:cubicBezTo>
                        <a:pt x="1701" y="2108"/>
                        <a:pt x="777" y="4400"/>
                        <a:pt x="75" y="6322"/>
                      </a:cubicBezTo>
                      <a:cubicBezTo>
                        <a:pt x="1" y="6507"/>
                        <a:pt x="4807" y="8873"/>
                        <a:pt x="9169" y="10167"/>
                      </a:cubicBezTo>
                      <a:cubicBezTo>
                        <a:pt x="9539" y="9058"/>
                        <a:pt x="9835" y="7394"/>
                        <a:pt x="10094" y="6507"/>
                      </a:cubicBezTo>
                      <a:cubicBezTo>
                        <a:pt x="10352" y="5805"/>
                        <a:pt x="10389" y="4880"/>
                        <a:pt x="10907" y="4252"/>
                      </a:cubicBezTo>
                      <a:lnTo>
                        <a:pt x="10907" y="4252"/>
                      </a:lnTo>
                      <a:cubicBezTo>
                        <a:pt x="10865" y="4255"/>
                        <a:pt x="10823" y="4257"/>
                        <a:pt x="10780" y="4257"/>
                      </a:cubicBezTo>
                      <a:cubicBezTo>
                        <a:pt x="9906" y="4257"/>
                        <a:pt x="8763" y="3569"/>
                        <a:pt x="8023" y="3217"/>
                      </a:cubicBezTo>
                      <a:cubicBezTo>
                        <a:pt x="6360" y="2588"/>
                        <a:pt x="4252" y="1331"/>
                        <a:pt x="284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" name="Google Shape;66;p2"/>
                <p:cNvSpPr/>
                <p:nvPr/>
              </p:nvSpPr>
              <p:spPr>
                <a:xfrm>
                  <a:off x="3149125" y="4877925"/>
                  <a:ext cx="82300" cy="96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2" h="3846" extrusionOk="0">
                      <a:moveTo>
                        <a:pt x="3291" y="1"/>
                      </a:moveTo>
                      <a:lnTo>
                        <a:pt x="3291" y="1"/>
                      </a:lnTo>
                      <a:cubicBezTo>
                        <a:pt x="2404" y="186"/>
                        <a:pt x="1739" y="297"/>
                        <a:pt x="1739" y="297"/>
                      </a:cubicBezTo>
                      <a:cubicBezTo>
                        <a:pt x="1110" y="1110"/>
                        <a:pt x="556" y="2589"/>
                        <a:pt x="1" y="3846"/>
                      </a:cubicBezTo>
                      <a:cubicBezTo>
                        <a:pt x="962" y="2589"/>
                        <a:pt x="1849" y="962"/>
                        <a:pt x="2108" y="703"/>
                      </a:cubicBezTo>
                      <a:cubicBezTo>
                        <a:pt x="2256" y="519"/>
                        <a:pt x="2737" y="297"/>
                        <a:pt x="3291" y="1"/>
                      </a:cubicBezTo>
                      <a:close/>
                    </a:path>
                  </a:pathLst>
                </a:custGeom>
                <a:solidFill>
                  <a:srgbClr val="21212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" name="Google Shape;67;p2"/>
                <p:cNvSpPr/>
                <p:nvPr/>
              </p:nvSpPr>
              <p:spPr>
                <a:xfrm>
                  <a:off x="3148200" y="4786425"/>
                  <a:ext cx="425200" cy="35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08" h="14288" extrusionOk="0">
                      <a:moveTo>
                        <a:pt x="16083" y="1"/>
                      </a:moveTo>
                      <a:cubicBezTo>
                        <a:pt x="12904" y="1443"/>
                        <a:pt x="9429" y="2515"/>
                        <a:pt x="8689" y="2663"/>
                      </a:cubicBezTo>
                      <a:cubicBezTo>
                        <a:pt x="8504" y="2700"/>
                        <a:pt x="8245" y="2737"/>
                        <a:pt x="7950" y="2774"/>
                      </a:cubicBezTo>
                      <a:cubicBezTo>
                        <a:pt x="7432" y="3846"/>
                        <a:pt x="6767" y="5436"/>
                        <a:pt x="5990" y="6212"/>
                      </a:cubicBezTo>
                      <a:cubicBezTo>
                        <a:pt x="5288" y="6840"/>
                        <a:pt x="4105" y="7025"/>
                        <a:pt x="3513" y="7321"/>
                      </a:cubicBezTo>
                      <a:cubicBezTo>
                        <a:pt x="3070" y="7506"/>
                        <a:pt x="2219" y="7839"/>
                        <a:pt x="1776" y="8097"/>
                      </a:cubicBezTo>
                      <a:cubicBezTo>
                        <a:pt x="777" y="9835"/>
                        <a:pt x="445" y="11499"/>
                        <a:pt x="75" y="13495"/>
                      </a:cubicBezTo>
                      <a:cubicBezTo>
                        <a:pt x="38" y="13643"/>
                        <a:pt x="38" y="13791"/>
                        <a:pt x="1" y="13865"/>
                      </a:cubicBezTo>
                      <a:cubicBezTo>
                        <a:pt x="1008" y="14117"/>
                        <a:pt x="1987" y="14288"/>
                        <a:pt x="2826" y="14288"/>
                      </a:cubicBezTo>
                      <a:cubicBezTo>
                        <a:pt x="2974" y="14288"/>
                        <a:pt x="3116" y="14283"/>
                        <a:pt x="3254" y="14272"/>
                      </a:cubicBezTo>
                      <a:cubicBezTo>
                        <a:pt x="3143" y="12238"/>
                        <a:pt x="4142" y="9391"/>
                        <a:pt x="5621" y="8171"/>
                      </a:cubicBezTo>
                      <a:cubicBezTo>
                        <a:pt x="7099" y="6988"/>
                        <a:pt x="9318" y="6323"/>
                        <a:pt x="11018" y="5546"/>
                      </a:cubicBezTo>
                      <a:cubicBezTo>
                        <a:pt x="12941" y="4622"/>
                        <a:pt x="14826" y="3661"/>
                        <a:pt x="16823" y="2922"/>
                      </a:cubicBezTo>
                      <a:cubicBezTo>
                        <a:pt x="16860" y="2922"/>
                        <a:pt x="16897" y="2922"/>
                        <a:pt x="17008" y="2885"/>
                      </a:cubicBezTo>
                      <a:cubicBezTo>
                        <a:pt x="16712" y="1739"/>
                        <a:pt x="16379" y="666"/>
                        <a:pt x="1608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" name="Google Shape;68;p2"/>
                <p:cNvSpPr/>
                <p:nvPr/>
              </p:nvSpPr>
              <p:spPr>
                <a:xfrm>
                  <a:off x="3231400" y="4844250"/>
                  <a:ext cx="120525" cy="33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21" h="1348" extrusionOk="0">
                      <a:moveTo>
                        <a:pt x="4449" y="1"/>
                      </a:moveTo>
                      <a:cubicBezTo>
                        <a:pt x="3634" y="1"/>
                        <a:pt x="1409" y="728"/>
                        <a:pt x="0" y="1348"/>
                      </a:cubicBezTo>
                      <a:cubicBezTo>
                        <a:pt x="1368" y="1052"/>
                        <a:pt x="3402" y="719"/>
                        <a:pt x="4622" y="461"/>
                      </a:cubicBezTo>
                      <a:cubicBezTo>
                        <a:pt x="4659" y="424"/>
                        <a:pt x="4696" y="350"/>
                        <a:pt x="4733" y="239"/>
                      </a:cubicBezTo>
                      <a:cubicBezTo>
                        <a:pt x="4821" y="72"/>
                        <a:pt x="4703" y="1"/>
                        <a:pt x="444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" name="Google Shape;69;p2"/>
                <p:cNvSpPr/>
                <p:nvPr/>
              </p:nvSpPr>
              <p:spPr>
                <a:xfrm>
                  <a:off x="3106625" y="4855750"/>
                  <a:ext cx="240325" cy="2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13" h="11166" extrusionOk="0">
                      <a:moveTo>
                        <a:pt x="9613" y="1"/>
                      </a:moveTo>
                      <a:lnTo>
                        <a:pt x="9613" y="1"/>
                      </a:lnTo>
                      <a:cubicBezTo>
                        <a:pt x="8393" y="259"/>
                        <a:pt x="6359" y="629"/>
                        <a:pt x="4991" y="888"/>
                      </a:cubicBezTo>
                      <a:cubicBezTo>
                        <a:pt x="4437" y="1110"/>
                        <a:pt x="3956" y="1406"/>
                        <a:pt x="3808" y="1590"/>
                      </a:cubicBezTo>
                      <a:cubicBezTo>
                        <a:pt x="3513" y="1923"/>
                        <a:pt x="2662" y="3476"/>
                        <a:pt x="1701" y="4733"/>
                      </a:cubicBezTo>
                      <a:cubicBezTo>
                        <a:pt x="1183" y="5361"/>
                        <a:pt x="1146" y="6249"/>
                        <a:pt x="925" y="7025"/>
                      </a:cubicBezTo>
                      <a:cubicBezTo>
                        <a:pt x="629" y="7875"/>
                        <a:pt x="370" y="9576"/>
                        <a:pt x="0" y="10685"/>
                      </a:cubicBezTo>
                      <a:cubicBezTo>
                        <a:pt x="555" y="10870"/>
                        <a:pt x="1146" y="11018"/>
                        <a:pt x="1701" y="11166"/>
                      </a:cubicBezTo>
                      <a:cubicBezTo>
                        <a:pt x="1738" y="11055"/>
                        <a:pt x="1775" y="10907"/>
                        <a:pt x="1775" y="10796"/>
                      </a:cubicBezTo>
                      <a:cubicBezTo>
                        <a:pt x="2108" y="8763"/>
                        <a:pt x="2440" y="7099"/>
                        <a:pt x="3439" y="5324"/>
                      </a:cubicBezTo>
                      <a:cubicBezTo>
                        <a:pt x="3882" y="5103"/>
                        <a:pt x="4733" y="4770"/>
                        <a:pt x="5176" y="4548"/>
                      </a:cubicBezTo>
                      <a:cubicBezTo>
                        <a:pt x="5731" y="4252"/>
                        <a:pt x="6951" y="4067"/>
                        <a:pt x="7653" y="3439"/>
                      </a:cubicBezTo>
                      <a:cubicBezTo>
                        <a:pt x="8504" y="2663"/>
                        <a:pt x="9095" y="1073"/>
                        <a:pt x="961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" name="Google Shape;70;p2"/>
                <p:cNvSpPr/>
                <p:nvPr/>
              </p:nvSpPr>
              <p:spPr>
                <a:xfrm>
                  <a:off x="3100150" y="4696775"/>
                  <a:ext cx="439050" cy="278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2" h="11129" extrusionOk="0">
                      <a:moveTo>
                        <a:pt x="1368" y="1"/>
                      </a:moveTo>
                      <a:lnTo>
                        <a:pt x="1368" y="1"/>
                      </a:lnTo>
                      <a:cubicBezTo>
                        <a:pt x="0" y="186"/>
                        <a:pt x="481" y="2958"/>
                        <a:pt x="814" y="3698"/>
                      </a:cubicBezTo>
                      <a:cubicBezTo>
                        <a:pt x="1073" y="4326"/>
                        <a:pt x="1221" y="5066"/>
                        <a:pt x="1664" y="5620"/>
                      </a:cubicBezTo>
                      <a:cubicBezTo>
                        <a:pt x="2330" y="6471"/>
                        <a:pt x="2404" y="7432"/>
                        <a:pt x="2404" y="7432"/>
                      </a:cubicBezTo>
                      <a:cubicBezTo>
                        <a:pt x="2515" y="9096"/>
                        <a:pt x="1664" y="9798"/>
                        <a:pt x="1960" y="11129"/>
                      </a:cubicBezTo>
                      <a:cubicBezTo>
                        <a:pt x="3661" y="9059"/>
                        <a:pt x="4326" y="7986"/>
                        <a:pt x="6951" y="7210"/>
                      </a:cubicBezTo>
                      <a:cubicBezTo>
                        <a:pt x="8763" y="6692"/>
                        <a:pt x="13643" y="5398"/>
                        <a:pt x="13938" y="5361"/>
                      </a:cubicBezTo>
                      <a:cubicBezTo>
                        <a:pt x="14863" y="5029"/>
                        <a:pt x="16563" y="4511"/>
                        <a:pt x="17562" y="3772"/>
                      </a:cubicBezTo>
                      <a:lnTo>
                        <a:pt x="17562" y="3772"/>
                      </a:lnTo>
                      <a:cubicBezTo>
                        <a:pt x="14419" y="4068"/>
                        <a:pt x="11092" y="5251"/>
                        <a:pt x="8282" y="5990"/>
                      </a:cubicBezTo>
                      <a:cubicBezTo>
                        <a:pt x="7536" y="6193"/>
                        <a:pt x="6818" y="6304"/>
                        <a:pt x="6131" y="6304"/>
                      </a:cubicBezTo>
                      <a:cubicBezTo>
                        <a:pt x="4569" y="6304"/>
                        <a:pt x="3166" y="5735"/>
                        <a:pt x="1960" y="4400"/>
                      </a:cubicBezTo>
                      <a:cubicBezTo>
                        <a:pt x="1221" y="3550"/>
                        <a:pt x="481" y="1553"/>
                        <a:pt x="136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" name="Google Shape;71;p2"/>
                <p:cNvSpPr/>
                <p:nvPr/>
              </p:nvSpPr>
              <p:spPr>
                <a:xfrm>
                  <a:off x="3247100" y="4867750"/>
                  <a:ext cx="303200" cy="18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28" h="7211" extrusionOk="0">
                      <a:moveTo>
                        <a:pt x="10343" y="0"/>
                      </a:moveTo>
                      <a:cubicBezTo>
                        <a:pt x="9530" y="0"/>
                        <a:pt x="8739" y="85"/>
                        <a:pt x="7987" y="408"/>
                      </a:cubicBezTo>
                      <a:cubicBezTo>
                        <a:pt x="6766" y="963"/>
                        <a:pt x="7210" y="1258"/>
                        <a:pt x="6101" y="1998"/>
                      </a:cubicBezTo>
                      <a:cubicBezTo>
                        <a:pt x="5694" y="2257"/>
                        <a:pt x="4105" y="2996"/>
                        <a:pt x="3550" y="3403"/>
                      </a:cubicBezTo>
                      <a:cubicBezTo>
                        <a:pt x="2922" y="3698"/>
                        <a:pt x="1258" y="3957"/>
                        <a:pt x="962" y="4438"/>
                      </a:cubicBezTo>
                      <a:cubicBezTo>
                        <a:pt x="925" y="4512"/>
                        <a:pt x="1" y="6545"/>
                        <a:pt x="38" y="7211"/>
                      </a:cubicBezTo>
                      <a:cubicBezTo>
                        <a:pt x="740" y="6545"/>
                        <a:pt x="1295" y="5399"/>
                        <a:pt x="2367" y="4697"/>
                      </a:cubicBezTo>
                      <a:cubicBezTo>
                        <a:pt x="3735" y="4475"/>
                        <a:pt x="4659" y="4031"/>
                        <a:pt x="5694" y="3292"/>
                      </a:cubicBezTo>
                      <a:cubicBezTo>
                        <a:pt x="7765" y="1739"/>
                        <a:pt x="9761" y="1184"/>
                        <a:pt x="12127" y="75"/>
                      </a:cubicBezTo>
                      <a:cubicBezTo>
                        <a:pt x="11524" y="44"/>
                        <a:pt x="10928" y="0"/>
                        <a:pt x="103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1" name="Google Shape;851;p21"/>
          <p:cNvPicPr preferRelativeResize="0"/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 rot="5400000">
            <a:off x="1994288" y="-1994287"/>
            <a:ext cx="5163600" cy="9152174"/>
          </a:xfrm>
          <a:prstGeom prst="rect">
            <a:avLst/>
          </a:prstGeom>
          <a:noFill/>
          <a:ln>
            <a:noFill/>
          </a:ln>
        </p:spPr>
      </p:pic>
      <p:sp>
        <p:nvSpPr>
          <p:cNvPr id="852" name="Google Shape;852;p21"/>
          <p:cNvSpPr/>
          <p:nvPr/>
        </p:nvSpPr>
        <p:spPr>
          <a:xfrm>
            <a:off x="273125" y="271450"/>
            <a:ext cx="8597700" cy="4600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3" name="Google Shape;853;p21"/>
          <p:cNvSpPr txBox="1">
            <a:spLocks noGrp="1"/>
          </p:cNvSpPr>
          <p:nvPr>
            <p:ph type="ctrTitle"/>
          </p:nvPr>
        </p:nvSpPr>
        <p:spPr>
          <a:xfrm>
            <a:off x="2425050" y="823675"/>
            <a:ext cx="4293900" cy="99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854" name="Google Shape;854;p21"/>
          <p:cNvSpPr txBox="1">
            <a:spLocks noGrp="1"/>
          </p:cNvSpPr>
          <p:nvPr>
            <p:ph type="subTitle" idx="1"/>
          </p:nvPr>
        </p:nvSpPr>
        <p:spPr>
          <a:xfrm>
            <a:off x="2425050" y="1821470"/>
            <a:ext cx="4293900" cy="99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855" name="Google Shape;855;p21"/>
          <p:cNvGrpSpPr/>
          <p:nvPr/>
        </p:nvGrpSpPr>
        <p:grpSpPr>
          <a:xfrm rot="10800000" flipH="1">
            <a:off x="-222432" y="-482713"/>
            <a:ext cx="1960107" cy="1689358"/>
            <a:chOff x="1542750" y="460850"/>
            <a:chExt cx="1149825" cy="991000"/>
          </a:xfrm>
        </p:grpSpPr>
        <p:sp>
          <p:nvSpPr>
            <p:cNvPr id="856" name="Google Shape;856;p21"/>
            <p:cNvSpPr/>
            <p:nvPr/>
          </p:nvSpPr>
          <p:spPr>
            <a:xfrm>
              <a:off x="1542750" y="483975"/>
              <a:ext cx="687700" cy="734800"/>
            </a:xfrm>
            <a:custGeom>
              <a:avLst/>
              <a:gdLst/>
              <a:ahLst/>
              <a:cxnLst/>
              <a:rect l="l" t="t" r="r" b="b"/>
              <a:pathLst>
                <a:path w="27508" h="29392" extrusionOk="0">
                  <a:moveTo>
                    <a:pt x="16896" y="0"/>
                  </a:moveTo>
                  <a:cubicBezTo>
                    <a:pt x="11610" y="1183"/>
                    <a:pt x="6582" y="4400"/>
                    <a:pt x="4252" y="6359"/>
                  </a:cubicBezTo>
                  <a:cubicBezTo>
                    <a:pt x="3254" y="7209"/>
                    <a:pt x="814" y="10278"/>
                    <a:pt x="814" y="10278"/>
                  </a:cubicBezTo>
                  <a:cubicBezTo>
                    <a:pt x="814" y="10278"/>
                    <a:pt x="1" y="18966"/>
                    <a:pt x="75" y="22146"/>
                  </a:cubicBezTo>
                  <a:cubicBezTo>
                    <a:pt x="75" y="22737"/>
                    <a:pt x="1" y="23624"/>
                    <a:pt x="75" y="24327"/>
                  </a:cubicBezTo>
                  <a:cubicBezTo>
                    <a:pt x="914" y="24730"/>
                    <a:pt x="2454" y="25498"/>
                    <a:pt x="2841" y="25498"/>
                  </a:cubicBezTo>
                  <a:cubicBezTo>
                    <a:pt x="2880" y="25498"/>
                    <a:pt x="2908" y="25490"/>
                    <a:pt x="2922" y="25473"/>
                  </a:cubicBezTo>
                  <a:cubicBezTo>
                    <a:pt x="3328" y="25066"/>
                    <a:pt x="3735" y="23551"/>
                    <a:pt x="4216" y="23070"/>
                  </a:cubicBezTo>
                  <a:cubicBezTo>
                    <a:pt x="4440" y="22846"/>
                    <a:pt x="4590" y="22754"/>
                    <a:pt x="4690" y="22754"/>
                  </a:cubicBezTo>
                  <a:cubicBezTo>
                    <a:pt x="5004" y="22754"/>
                    <a:pt x="4834" y="23647"/>
                    <a:pt x="4918" y="24179"/>
                  </a:cubicBezTo>
                  <a:cubicBezTo>
                    <a:pt x="4992" y="25140"/>
                    <a:pt x="4844" y="25843"/>
                    <a:pt x="5362" y="26508"/>
                  </a:cubicBezTo>
                  <a:cubicBezTo>
                    <a:pt x="5394" y="26549"/>
                    <a:pt x="5448" y="26559"/>
                    <a:pt x="5519" y="26559"/>
                  </a:cubicBezTo>
                  <a:cubicBezTo>
                    <a:pt x="5594" y="26559"/>
                    <a:pt x="5688" y="26548"/>
                    <a:pt x="5797" y="26548"/>
                  </a:cubicBezTo>
                  <a:cubicBezTo>
                    <a:pt x="6061" y="26548"/>
                    <a:pt x="6415" y="26614"/>
                    <a:pt x="6803" y="27063"/>
                  </a:cubicBezTo>
                  <a:cubicBezTo>
                    <a:pt x="7876" y="28246"/>
                    <a:pt x="8800" y="29096"/>
                    <a:pt x="12682" y="29392"/>
                  </a:cubicBezTo>
                  <a:cubicBezTo>
                    <a:pt x="11942" y="27876"/>
                    <a:pt x="11499" y="26323"/>
                    <a:pt x="11462" y="24586"/>
                  </a:cubicBezTo>
                  <a:cubicBezTo>
                    <a:pt x="11425" y="22848"/>
                    <a:pt x="12127" y="21443"/>
                    <a:pt x="13273" y="20408"/>
                  </a:cubicBezTo>
                  <a:cubicBezTo>
                    <a:pt x="17525" y="16452"/>
                    <a:pt x="22701" y="13642"/>
                    <a:pt x="27507" y="10463"/>
                  </a:cubicBezTo>
                  <a:cubicBezTo>
                    <a:pt x="26952" y="8614"/>
                    <a:pt x="26398" y="7209"/>
                    <a:pt x="25917" y="6766"/>
                  </a:cubicBezTo>
                  <a:cubicBezTo>
                    <a:pt x="23292" y="4141"/>
                    <a:pt x="19965" y="1997"/>
                    <a:pt x="168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1"/>
            <p:cNvSpPr/>
            <p:nvPr/>
          </p:nvSpPr>
          <p:spPr>
            <a:xfrm>
              <a:off x="1564950" y="465475"/>
              <a:ext cx="665500" cy="610050"/>
            </a:xfrm>
            <a:custGeom>
              <a:avLst/>
              <a:gdLst/>
              <a:ahLst/>
              <a:cxnLst/>
              <a:rect l="l" t="t" r="r" b="b"/>
              <a:pathLst>
                <a:path w="26620" h="24402" extrusionOk="0">
                  <a:moveTo>
                    <a:pt x="15824" y="1"/>
                  </a:moveTo>
                  <a:cubicBezTo>
                    <a:pt x="15676" y="1"/>
                    <a:pt x="15565" y="75"/>
                    <a:pt x="15454" y="75"/>
                  </a:cubicBezTo>
                  <a:cubicBezTo>
                    <a:pt x="15454" y="149"/>
                    <a:pt x="15380" y="260"/>
                    <a:pt x="15269" y="297"/>
                  </a:cubicBezTo>
                  <a:cubicBezTo>
                    <a:pt x="14345" y="481"/>
                    <a:pt x="13347" y="740"/>
                    <a:pt x="12422" y="1184"/>
                  </a:cubicBezTo>
                  <a:cubicBezTo>
                    <a:pt x="11498" y="1591"/>
                    <a:pt x="10537" y="2108"/>
                    <a:pt x="9576" y="2589"/>
                  </a:cubicBezTo>
                  <a:cubicBezTo>
                    <a:pt x="9021" y="2921"/>
                    <a:pt x="8503" y="3291"/>
                    <a:pt x="8060" y="3661"/>
                  </a:cubicBezTo>
                  <a:cubicBezTo>
                    <a:pt x="8097" y="3772"/>
                    <a:pt x="8060" y="3846"/>
                    <a:pt x="7986" y="3883"/>
                  </a:cubicBezTo>
                  <a:cubicBezTo>
                    <a:pt x="7764" y="4068"/>
                    <a:pt x="7542" y="4252"/>
                    <a:pt x="7246" y="4400"/>
                  </a:cubicBezTo>
                  <a:cubicBezTo>
                    <a:pt x="7062" y="4548"/>
                    <a:pt x="6877" y="4733"/>
                    <a:pt x="6692" y="4881"/>
                  </a:cubicBezTo>
                  <a:cubicBezTo>
                    <a:pt x="6633" y="4916"/>
                    <a:pt x="6573" y="4933"/>
                    <a:pt x="6519" y="4933"/>
                  </a:cubicBezTo>
                  <a:cubicBezTo>
                    <a:pt x="6404" y="4933"/>
                    <a:pt x="6310" y="4859"/>
                    <a:pt x="6285" y="4733"/>
                  </a:cubicBezTo>
                  <a:cubicBezTo>
                    <a:pt x="6248" y="4733"/>
                    <a:pt x="6211" y="4696"/>
                    <a:pt x="6211" y="4622"/>
                  </a:cubicBezTo>
                  <a:cubicBezTo>
                    <a:pt x="5176" y="5288"/>
                    <a:pt x="4400" y="5916"/>
                    <a:pt x="3919" y="6360"/>
                  </a:cubicBezTo>
                  <a:cubicBezTo>
                    <a:pt x="2810" y="7395"/>
                    <a:pt x="1035" y="8763"/>
                    <a:pt x="0" y="11055"/>
                  </a:cubicBezTo>
                  <a:cubicBezTo>
                    <a:pt x="2255" y="15418"/>
                    <a:pt x="6877" y="21333"/>
                    <a:pt x="10722" y="24401"/>
                  </a:cubicBezTo>
                  <a:cubicBezTo>
                    <a:pt x="12903" y="22812"/>
                    <a:pt x="22478" y="15122"/>
                    <a:pt x="26619" y="11203"/>
                  </a:cubicBezTo>
                  <a:cubicBezTo>
                    <a:pt x="26028" y="8874"/>
                    <a:pt x="25436" y="6803"/>
                    <a:pt x="23033" y="4992"/>
                  </a:cubicBezTo>
                  <a:cubicBezTo>
                    <a:pt x="21110" y="3624"/>
                    <a:pt x="17968" y="814"/>
                    <a:pt x="158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1"/>
            <p:cNvSpPr/>
            <p:nvPr/>
          </p:nvSpPr>
          <p:spPr>
            <a:xfrm>
              <a:off x="1837600" y="474725"/>
              <a:ext cx="314275" cy="445700"/>
            </a:xfrm>
            <a:custGeom>
              <a:avLst/>
              <a:gdLst/>
              <a:ahLst/>
              <a:cxnLst/>
              <a:rect l="l" t="t" r="r" b="b"/>
              <a:pathLst>
                <a:path w="12571" h="17828" extrusionOk="0">
                  <a:moveTo>
                    <a:pt x="3845" y="1"/>
                  </a:moveTo>
                  <a:cubicBezTo>
                    <a:pt x="1479" y="555"/>
                    <a:pt x="1" y="3587"/>
                    <a:pt x="740" y="4585"/>
                  </a:cubicBezTo>
                  <a:cubicBezTo>
                    <a:pt x="1812" y="6027"/>
                    <a:pt x="629" y="6840"/>
                    <a:pt x="555" y="7764"/>
                  </a:cubicBezTo>
                  <a:cubicBezTo>
                    <a:pt x="481" y="8504"/>
                    <a:pt x="925" y="9502"/>
                    <a:pt x="1405" y="9872"/>
                  </a:cubicBezTo>
                  <a:cubicBezTo>
                    <a:pt x="1775" y="10130"/>
                    <a:pt x="2145" y="10315"/>
                    <a:pt x="2551" y="10500"/>
                  </a:cubicBezTo>
                  <a:cubicBezTo>
                    <a:pt x="3661" y="11018"/>
                    <a:pt x="4215" y="11424"/>
                    <a:pt x="4622" y="12644"/>
                  </a:cubicBezTo>
                  <a:cubicBezTo>
                    <a:pt x="5176" y="14234"/>
                    <a:pt x="5583" y="15972"/>
                    <a:pt x="6027" y="17599"/>
                  </a:cubicBezTo>
                  <a:cubicBezTo>
                    <a:pt x="6054" y="17733"/>
                    <a:pt x="6177" y="17828"/>
                    <a:pt x="6300" y="17828"/>
                  </a:cubicBezTo>
                  <a:cubicBezTo>
                    <a:pt x="6346" y="17828"/>
                    <a:pt x="6393" y="17814"/>
                    <a:pt x="6433" y="17783"/>
                  </a:cubicBezTo>
                  <a:cubicBezTo>
                    <a:pt x="8615" y="16379"/>
                    <a:pt x="11055" y="14715"/>
                    <a:pt x="11794" y="12016"/>
                  </a:cubicBezTo>
                  <a:cubicBezTo>
                    <a:pt x="12571" y="9021"/>
                    <a:pt x="10870" y="6101"/>
                    <a:pt x="8910" y="3956"/>
                  </a:cubicBezTo>
                  <a:cubicBezTo>
                    <a:pt x="7579" y="2404"/>
                    <a:pt x="5805" y="703"/>
                    <a:pt x="3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21"/>
            <p:cNvSpPr/>
            <p:nvPr/>
          </p:nvSpPr>
          <p:spPr>
            <a:xfrm>
              <a:off x="1544600" y="966425"/>
              <a:ext cx="441825" cy="290525"/>
            </a:xfrm>
            <a:custGeom>
              <a:avLst/>
              <a:gdLst/>
              <a:ahLst/>
              <a:cxnLst/>
              <a:rect l="l" t="t" r="r" b="b"/>
              <a:pathLst>
                <a:path w="17673" h="11621" extrusionOk="0">
                  <a:moveTo>
                    <a:pt x="14456" y="1"/>
                  </a:moveTo>
                  <a:cubicBezTo>
                    <a:pt x="14050" y="371"/>
                    <a:pt x="13606" y="666"/>
                    <a:pt x="13199" y="1036"/>
                  </a:cubicBezTo>
                  <a:cubicBezTo>
                    <a:pt x="12053" y="2108"/>
                    <a:pt x="11388" y="3513"/>
                    <a:pt x="11388" y="5251"/>
                  </a:cubicBezTo>
                  <a:cubicBezTo>
                    <a:pt x="11462" y="6951"/>
                    <a:pt x="11868" y="8578"/>
                    <a:pt x="12608" y="10057"/>
                  </a:cubicBezTo>
                  <a:cubicBezTo>
                    <a:pt x="8726" y="9724"/>
                    <a:pt x="7802" y="8911"/>
                    <a:pt x="6729" y="7691"/>
                  </a:cubicBezTo>
                  <a:cubicBezTo>
                    <a:pt x="6348" y="7269"/>
                    <a:pt x="6000" y="7218"/>
                    <a:pt x="5737" y="7218"/>
                  </a:cubicBezTo>
                  <a:cubicBezTo>
                    <a:pt x="5653" y="7218"/>
                    <a:pt x="5578" y="7224"/>
                    <a:pt x="5513" y="7224"/>
                  </a:cubicBezTo>
                  <a:cubicBezTo>
                    <a:pt x="5407" y="7224"/>
                    <a:pt x="5330" y="7210"/>
                    <a:pt x="5288" y="7136"/>
                  </a:cubicBezTo>
                  <a:cubicBezTo>
                    <a:pt x="4807" y="6471"/>
                    <a:pt x="4918" y="5768"/>
                    <a:pt x="4844" y="4844"/>
                  </a:cubicBezTo>
                  <a:cubicBezTo>
                    <a:pt x="4760" y="4312"/>
                    <a:pt x="4952" y="3419"/>
                    <a:pt x="4632" y="3419"/>
                  </a:cubicBezTo>
                  <a:cubicBezTo>
                    <a:pt x="4529" y="3419"/>
                    <a:pt x="4375" y="3511"/>
                    <a:pt x="4142" y="3735"/>
                  </a:cubicBezTo>
                  <a:cubicBezTo>
                    <a:pt x="3698" y="4179"/>
                    <a:pt x="3254" y="5731"/>
                    <a:pt x="2848" y="6138"/>
                  </a:cubicBezTo>
                  <a:cubicBezTo>
                    <a:pt x="2830" y="6155"/>
                    <a:pt x="2800" y="6163"/>
                    <a:pt x="2758" y="6163"/>
                  </a:cubicBezTo>
                  <a:cubicBezTo>
                    <a:pt x="2349" y="6163"/>
                    <a:pt x="840" y="5398"/>
                    <a:pt x="1" y="5029"/>
                  </a:cubicBezTo>
                  <a:lnTo>
                    <a:pt x="1" y="5029"/>
                  </a:lnTo>
                  <a:cubicBezTo>
                    <a:pt x="1" y="5436"/>
                    <a:pt x="38" y="5805"/>
                    <a:pt x="112" y="5916"/>
                  </a:cubicBezTo>
                  <a:cubicBezTo>
                    <a:pt x="3071" y="10085"/>
                    <a:pt x="7248" y="11621"/>
                    <a:pt x="11721" y="11621"/>
                  </a:cubicBezTo>
                  <a:cubicBezTo>
                    <a:pt x="13674" y="11621"/>
                    <a:pt x="15684" y="11328"/>
                    <a:pt x="17673" y="10833"/>
                  </a:cubicBezTo>
                  <a:cubicBezTo>
                    <a:pt x="17303" y="9798"/>
                    <a:pt x="16896" y="8098"/>
                    <a:pt x="16859" y="6360"/>
                  </a:cubicBezTo>
                  <a:cubicBezTo>
                    <a:pt x="16822" y="4548"/>
                    <a:pt x="15935" y="3180"/>
                    <a:pt x="15381" y="2478"/>
                  </a:cubicBezTo>
                  <a:cubicBezTo>
                    <a:pt x="15233" y="2330"/>
                    <a:pt x="14789" y="1184"/>
                    <a:pt x="14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21"/>
            <p:cNvSpPr/>
            <p:nvPr/>
          </p:nvSpPr>
          <p:spPr>
            <a:xfrm>
              <a:off x="2145375" y="744600"/>
              <a:ext cx="169175" cy="436300"/>
            </a:xfrm>
            <a:custGeom>
              <a:avLst/>
              <a:gdLst/>
              <a:ahLst/>
              <a:cxnLst/>
              <a:rect l="l" t="t" r="r" b="b"/>
              <a:pathLst>
                <a:path w="6767" h="17452" extrusionOk="0">
                  <a:moveTo>
                    <a:pt x="3439" y="1"/>
                  </a:moveTo>
                  <a:cubicBezTo>
                    <a:pt x="3069" y="223"/>
                    <a:pt x="2700" y="482"/>
                    <a:pt x="2293" y="740"/>
                  </a:cubicBezTo>
                  <a:cubicBezTo>
                    <a:pt x="2404" y="2256"/>
                    <a:pt x="2404" y="3920"/>
                    <a:pt x="1849" y="4696"/>
                  </a:cubicBezTo>
                  <a:cubicBezTo>
                    <a:pt x="555" y="6508"/>
                    <a:pt x="407" y="8874"/>
                    <a:pt x="186" y="11018"/>
                  </a:cubicBezTo>
                  <a:cubicBezTo>
                    <a:pt x="38" y="12608"/>
                    <a:pt x="1" y="15344"/>
                    <a:pt x="112" y="17451"/>
                  </a:cubicBezTo>
                  <a:cubicBezTo>
                    <a:pt x="2589" y="16342"/>
                    <a:pt x="4844" y="15085"/>
                    <a:pt x="6766" y="13865"/>
                  </a:cubicBezTo>
                  <a:cubicBezTo>
                    <a:pt x="6360" y="11942"/>
                    <a:pt x="4881" y="4622"/>
                    <a:pt x="34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21"/>
            <p:cNvSpPr/>
            <p:nvPr/>
          </p:nvSpPr>
          <p:spPr>
            <a:xfrm>
              <a:off x="1906000" y="764950"/>
              <a:ext cx="299475" cy="475100"/>
            </a:xfrm>
            <a:custGeom>
              <a:avLst/>
              <a:gdLst/>
              <a:ahLst/>
              <a:cxnLst/>
              <a:rect l="l" t="t" r="r" b="b"/>
              <a:pathLst>
                <a:path w="11979" h="19004" extrusionOk="0">
                  <a:moveTo>
                    <a:pt x="11868" y="0"/>
                  </a:moveTo>
                  <a:lnTo>
                    <a:pt x="11868" y="0"/>
                  </a:lnTo>
                  <a:cubicBezTo>
                    <a:pt x="7838" y="2625"/>
                    <a:pt x="3660" y="5028"/>
                    <a:pt x="0" y="8134"/>
                  </a:cubicBezTo>
                  <a:cubicBezTo>
                    <a:pt x="370" y="9354"/>
                    <a:pt x="814" y="10426"/>
                    <a:pt x="925" y="10611"/>
                  </a:cubicBezTo>
                  <a:cubicBezTo>
                    <a:pt x="1479" y="11313"/>
                    <a:pt x="2329" y="12718"/>
                    <a:pt x="2329" y="14530"/>
                  </a:cubicBezTo>
                  <a:cubicBezTo>
                    <a:pt x="2403" y="16267"/>
                    <a:pt x="2810" y="17931"/>
                    <a:pt x="3180" y="19003"/>
                  </a:cubicBezTo>
                  <a:cubicBezTo>
                    <a:pt x="5398" y="18449"/>
                    <a:pt x="7579" y="17672"/>
                    <a:pt x="9650" y="16748"/>
                  </a:cubicBezTo>
                  <a:cubicBezTo>
                    <a:pt x="9502" y="14567"/>
                    <a:pt x="9576" y="11831"/>
                    <a:pt x="9761" y="10278"/>
                  </a:cubicBezTo>
                  <a:cubicBezTo>
                    <a:pt x="9982" y="8097"/>
                    <a:pt x="10130" y="5694"/>
                    <a:pt x="11424" y="3919"/>
                  </a:cubicBezTo>
                  <a:cubicBezTo>
                    <a:pt x="11979" y="3143"/>
                    <a:pt x="11979" y="1442"/>
                    <a:pt x="118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21"/>
            <p:cNvSpPr/>
            <p:nvPr/>
          </p:nvSpPr>
          <p:spPr>
            <a:xfrm>
              <a:off x="1583425" y="460850"/>
              <a:ext cx="657175" cy="706175"/>
            </a:xfrm>
            <a:custGeom>
              <a:avLst/>
              <a:gdLst/>
              <a:ahLst/>
              <a:cxnLst/>
              <a:rect l="l" t="t" r="r" b="b"/>
              <a:pathLst>
                <a:path w="26287" h="28247" extrusionOk="0">
                  <a:moveTo>
                    <a:pt x="15048" y="1"/>
                  </a:moveTo>
                  <a:cubicBezTo>
                    <a:pt x="13902" y="149"/>
                    <a:pt x="10759" y="888"/>
                    <a:pt x="10020" y="1369"/>
                  </a:cubicBezTo>
                  <a:cubicBezTo>
                    <a:pt x="7247" y="3106"/>
                    <a:pt x="4215" y="4696"/>
                    <a:pt x="2256" y="7321"/>
                  </a:cubicBezTo>
                  <a:cubicBezTo>
                    <a:pt x="4141" y="6064"/>
                    <a:pt x="6101" y="5842"/>
                    <a:pt x="7543" y="4437"/>
                  </a:cubicBezTo>
                  <a:cubicBezTo>
                    <a:pt x="8733" y="3319"/>
                    <a:pt x="11754" y="1180"/>
                    <a:pt x="13617" y="1180"/>
                  </a:cubicBezTo>
                  <a:cubicBezTo>
                    <a:pt x="13663" y="1180"/>
                    <a:pt x="13709" y="1181"/>
                    <a:pt x="13754" y="1184"/>
                  </a:cubicBezTo>
                  <a:cubicBezTo>
                    <a:pt x="14863" y="2108"/>
                    <a:pt x="16489" y="4068"/>
                    <a:pt x="17710" y="4918"/>
                  </a:cubicBezTo>
                  <a:cubicBezTo>
                    <a:pt x="18449" y="6286"/>
                    <a:pt x="20039" y="8061"/>
                    <a:pt x="20150" y="9687"/>
                  </a:cubicBezTo>
                  <a:cubicBezTo>
                    <a:pt x="20224" y="11647"/>
                    <a:pt x="20371" y="13495"/>
                    <a:pt x="18893" y="15085"/>
                  </a:cubicBezTo>
                  <a:cubicBezTo>
                    <a:pt x="17192" y="16934"/>
                    <a:pt x="13717" y="18412"/>
                    <a:pt x="11979" y="19743"/>
                  </a:cubicBezTo>
                  <a:cubicBezTo>
                    <a:pt x="10881" y="20594"/>
                    <a:pt x="9824" y="21262"/>
                    <a:pt x="8823" y="21262"/>
                  </a:cubicBezTo>
                  <a:cubicBezTo>
                    <a:pt x="8475" y="21262"/>
                    <a:pt x="8135" y="21181"/>
                    <a:pt x="7801" y="21000"/>
                  </a:cubicBezTo>
                  <a:cubicBezTo>
                    <a:pt x="5916" y="19965"/>
                    <a:pt x="4215" y="16971"/>
                    <a:pt x="3882" y="16564"/>
                  </a:cubicBezTo>
                  <a:cubicBezTo>
                    <a:pt x="4511" y="15861"/>
                    <a:pt x="5435" y="14715"/>
                    <a:pt x="6360" y="14383"/>
                  </a:cubicBezTo>
                  <a:lnTo>
                    <a:pt x="6360" y="14383"/>
                  </a:lnTo>
                  <a:cubicBezTo>
                    <a:pt x="4992" y="14567"/>
                    <a:pt x="4030" y="14604"/>
                    <a:pt x="2921" y="15455"/>
                  </a:cubicBezTo>
                  <a:cubicBezTo>
                    <a:pt x="1812" y="14789"/>
                    <a:pt x="2071" y="13939"/>
                    <a:pt x="1" y="12867"/>
                  </a:cubicBezTo>
                  <a:lnTo>
                    <a:pt x="1" y="12867"/>
                  </a:lnTo>
                  <a:cubicBezTo>
                    <a:pt x="1" y="13717"/>
                    <a:pt x="2921" y="17007"/>
                    <a:pt x="5546" y="20668"/>
                  </a:cubicBezTo>
                  <a:cubicBezTo>
                    <a:pt x="6544" y="22109"/>
                    <a:pt x="8208" y="23219"/>
                    <a:pt x="8652" y="24623"/>
                  </a:cubicBezTo>
                  <a:cubicBezTo>
                    <a:pt x="9243" y="26731"/>
                    <a:pt x="10020" y="27729"/>
                    <a:pt x="10168" y="28247"/>
                  </a:cubicBezTo>
                  <a:cubicBezTo>
                    <a:pt x="10796" y="27877"/>
                    <a:pt x="11129" y="27174"/>
                    <a:pt x="11129" y="26435"/>
                  </a:cubicBezTo>
                  <a:cubicBezTo>
                    <a:pt x="11166" y="25548"/>
                    <a:pt x="11720" y="25622"/>
                    <a:pt x="12090" y="25104"/>
                  </a:cubicBezTo>
                  <a:cubicBezTo>
                    <a:pt x="12460" y="24586"/>
                    <a:pt x="12386" y="24217"/>
                    <a:pt x="12460" y="23773"/>
                  </a:cubicBezTo>
                  <a:cubicBezTo>
                    <a:pt x="12534" y="23514"/>
                    <a:pt x="12977" y="22590"/>
                    <a:pt x="13273" y="22331"/>
                  </a:cubicBezTo>
                  <a:cubicBezTo>
                    <a:pt x="14789" y="20815"/>
                    <a:pt x="18708" y="18819"/>
                    <a:pt x="19595" y="18080"/>
                  </a:cubicBezTo>
                  <a:cubicBezTo>
                    <a:pt x="21813" y="16231"/>
                    <a:pt x="24771" y="14235"/>
                    <a:pt x="25769" y="11388"/>
                  </a:cubicBezTo>
                  <a:cubicBezTo>
                    <a:pt x="26287" y="10316"/>
                    <a:pt x="24808" y="6841"/>
                    <a:pt x="22775" y="5325"/>
                  </a:cubicBezTo>
                  <a:cubicBezTo>
                    <a:pt x="20482" y="3587"/>
                    <a:pt x="17746" y="1221"/>
                    <a:pt x="150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21"/>
            <p:cNvSpPr/>
            <p:nvPr/>
          </p:nvSpPr>
          <p:spPr>
            <a:xfrm>
              <a:off x="1739625" y="1115500"/>
              <a:ext cx="332775" cy="154125"/>
            </a:xfrm>
            <a:custGeom>
              <a:avLst/>
              <a:gdLst/>
              <a:ahLst/>
              <a:cxnLst/>
              <a:rect l="l" t="t" r="r" b="b"/>
              <a:pathLst>
                <a:path w="13311" h="6165" extrusionOk="0">
                  <a:moveTo>
                    <a:pt x="3172" y="0"/>
                  </a:moveTo>
                  <a:cubicBezTo>
                    <a:pt x="2933" y="0"/>
                    <a:pt x="2702" y="9"/>
                    <a:pt x="2478" y="27"/>
                  </a:cubicBezTo>
                  <a:cubicBezTo>
                    <a:pt x="1369" y="397"/>
                    <a:pt x="1" y="1062"/>
                    <a:pt x="444" y="2282"/>
                  </a:cubicBezTo>
                  <a:cubicBezTo>
                    <a:pt x="1110" y="4242"/>
                    <a:pt x="2404" y="6164"/>
                    <a:pt x="2404" y="6164"/>
                  </a:cubicBezTo>
                  <a:cubicBezTo>
                    <a:pt x="2404" y="6164"/>
                    <a:pt x="7099" y="5314"/>
                    <a:pt x="8023" y="5129"/>
                  </a:cubicBezTo>
                  <a:cubicBezTo>
                    <a:pt x="8541" y="5018"/>
                    <a:pt x="11092" y="4242"/>
                    <a:pt x="13310" y="3207"/>
                  </a:cubicBezTo>
                  <a:lnTo>
                    <a:pt x="13162" y="2948"/>
                  </a:lnTo>
                  <a:cubicBezTo>
                    <a:pt x="12645" y="2393"/>
                    <a:pt x="11166" y="2061"/>
                    <a:pt x="10426" y="1802"/>
                  </a:cubicBezTo>
                  <a:cubicBezTo>
                    <a:pt x="8874" y="1173"/>
                    <a:pt x="7284" y="656"/>
                    <a:pt x="5694" y="286"/>
                  </a:cubicBezTo>
                  <a:cubicBezTo>
                    <a:pt x="4742" y="90"/>
                    <a:pt x="3917" y="0"/>
                    <a:pt x="3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21"/>
            <p:cNvSpPr/>
            <p:nvPr/>
          </p:nvSpPr>
          <p:spPr>
            <a:xfrm>
              <a:off x="1792300" y="1231700"/>
              <a:ext cx="23150" cy="35150"/>
            </a:xfrm>
            <a:custGeom>
              <a:avLst/>
              <a:gdLst/>
              <a:ahLst/>
              <a:cxnLst/>
              <a:rect l="l" t="t" r="r" b="b"/>
              <a:pathLst>
                <a:path w="926" h="1406" extrusionOk="0">
                  <a:moveTo>
                    <a:pt x="1" y="1"/>
                  </a:moveTo>
                  <a:lnTo>
                    <a:pt x="1" y="1"/>
                  </a:lnTo>
                  <a:cubicBezTo>
                    <a:pt x="260" y="481"/>
                    <a:pt x="555" y="925"/>
                    <a:pt x="925" y="1405"/>
                  </a:cubicBezTo>
                  <a:cubicBezTo>
                    <a:pt x="925" y="1405"/>
                    <a:pt x="519" y="851"/>
                    <a:pt x="1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21"/>
            <p:cNvSpPr/>
            <p:nvPr/>
          </p:nvSpPr>
          <p:spPr>
            <a:xfrm>
              <a:off x="1639800" y="1116175"/>
              <a:ext cx="193200" cy="213875"/>
            </a:xfrm>
            <a:custGeom>
              <a:avLst/>
              <a:gdLst/>
              <a:ahLst/>
              <a:cxnLst/>
              <a:rect l="l" t="t" r="r" b="b"/>
              <a:pathLst>
                <a:path w="7728" h="8555" extrusionOk="0">
                  <a:moveTo>
                    <a:pt x="6471" y="0"/>
                  </a:moveTo>
                  <a:lnTo>
                    <a:pt x="6471" y="0"/>
                  </a:lnTo>
                  <a:cubicBezTo>
                    <a:pt x="5325" y="148"/>
                    <a:pt x="4400" y="555"/>
                    <a:pt x="3587" y="1257"/>
                  </a:cubicBezTo>
                  <a:cubicBezTo>
                    <a:pt x="2108" y="2255"/>
                    <a:pt x="925" y="3808"/>
                    <a:pt x="1" y="5509"/>
                  </a:cubicBezTo>
                  <a:cubicBezTo>
                    <a:pt x="999" y="6470"/>
                    <a:pt x="2515" y="7357"/>
                    <a:pt x="3698" y="7801"/>
                  </a:cubicBezTo>
                  <a:cubicBezTo>
                    <a:pt x="4271" y="8070"/>
                    <a:pt x="4997" y="8555"/>
                    <a:pt x="5625" y="8555"/>
                  </a:cubicBezTo>
                  <a:cubicBezTo>
                    <a:pt x="5686" y="8555"/>
                    <a:pt x="5746" y="8550"/>
                    <a:pt x="5805" y="8540"/>
                  </a:cubicBezTo>
                  <a:cubicBezTo>
                    <a:pt x="6212" y="7690"/>
                    <a:pt x="7210" y="6470"/>
                    <a:pt x="7728" y="5879"/>
                  </a:cubicBezTo>
                  <a:cubicBezTo>
                    <a:pt x="7358" y="5398"/>
                    <a:pt x="6397" y="5102"/>
                    <a:pt x="6101" y="4622"/>
                  </a:cubicBezTo>
                  <a:cubicBezTo>
                    <a:pt x="5694" y="3993"/>
                    <a:pt x="5251" y="3106"/>
                    <a:pt x="4955" y="2255"/>
                  </a:cubicBezTo>
                  <a:cubicBezTo>
                    <a:pt x="4548" y="1035"/>
                    <a:pt x="5362" y="370"/>
                    <a:pt x="64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21"/>
            <p:cNvSpPr/>
            <p:nvPr/>
          </p:nvSpPr>
          <p:spPr>
            <a:xfrm>
              <a:off x="1840375" y="1248325"/>
              <a:ext cx="266200" cy="203375"/>
            </a:xfrm>
            <a:custGeom>
              <a:avLst/>
              <a:gdLst/>
              <a:ahLst/>
              <a:cxnLst/>
              <a:rect l="l" t="t" r="r" b="b"/>
              <a:pathLst>
                <a:path w="10648" h="8135" extrusionOk="0">
                  <a:moveTo>
                    <a:pt x="9724" y="1"/>
                  </a:moveTo>
                  <a:cubicBezTo>
                    <a:pt x="8319" y="482"/>
                    <a:pt x="6951" y="1221"/>
                    <a:pt x="5620" y="1886"/>
                  </a:cubicBezTo>
                  <a:cubicBezTo>
                    <a:pt x="4363" y="2478"/>
                    <a:pt x="2810" y="2959"/>
                    <a:pt x="1738" y="3772"/>
                  </a:cubicBezTo>
                  <a:cubicBezTo>
                    <a:pt x="666" y="4622"/>
                    <a:pt x="0" y="6656"/>
                    <a:pt x="74" y="8135"/>
                  </a:cubicBezTo>
                  <a:lnTo>
                    <a:pt x="296" y="8135"/>
                  </a:lnTo>
                  <a:cubicBezTo>
                    <a:pt x="3624" y="7802"/>
                    <a:pt x="7395" y="5842"/>
                    <a:pt x="10574" y="4844"/>
                  </a:cubicBezTo>
                  <a:cubicBezTo>
                    <a:pt x="10648" y="4807"/>
                    <a:pt x="10315" y="2108"/>
                    <a:pt x="98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21"/>
            <p:cNvSpPr/>
            <p:nvPr/>
          </p:nvSpPr>
          <p:spPr>
            <a:xfrm>
              <a:off x="1588975" y="1254800"/>
              <a:ext cx="195975" cy="181200"/>
            </a:xfrm>
            <a:custGeom>
              <a:avLst/>
              <a:gdLst/>
              <a:ahLst/>
              <a:cxnLst/>
              <a:rect l="l" t="t" r="r" b="b"/>
              <a:pathLst>
                <a:path w="7839" h="7248" extrusionOk="0">
                  <a:moveTo>
                    <a:pt x="2034" y="1"/>
                  </a:moveTo>
                  <a:cubicBezTo>
                    <a:pt x="1220" y="1517"/>
                    <a:pt x="555" y="3143"/>
                    <a:pt x="74" y="4548"/>
                  </a:cubicBezTo>
                  <a:cubicBezTo>
                    <a:pt x="0" y="4659"/>
                    <a:pt x="3439" y="6323"/>
                    <a:pt x="6581" y="7247"/>
                  </a:cubicBezTo>
                  <a:cubicBezTo>
                    <a:pt x="6840" y="6471"/>
                    <a:pt x="7025" y="5288"/>
                    <a:pt x="7210" y="4659"/>
                  </a:cubicBezTo>
                  <a:cubicBezTo>
                    <a:pt x="7395" y="4105"/>
                    <a:pt x="7468" y="3476"/>
                    <a:pt x="7838" y="2995"/>
                  </a:cubicBezTo>
                  <a:lnTo>
                    <a:pt x="7838" y="2995"/>
                  </a:lnTo>
                  <a:cubicBezTo>
                    <a:pt x="7779" y="3005"/>
                    <a:pt x="7718" y="3010"/>
                    <a:pt x="7657" y="3010"/>
                  </a:cubicBezTo>
                  <a:cubicBezTo>
                    <a:pt x="7029" y="3010"/>
                    <a:pt x="6303" y="2532"/>
                    <a:pt x="5731" y="2330"/>
                  </a:cubicBezTo>
                  <a:cubicBezTo>
                    <a:pt x="4585" y="1849"/>
                    <a:pt x="3032" y="962"/>
                    <a:pt x="2034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21"/>
            <p:cNvSpPr/>
            <p:nvPr/>
          </p:nvSpPr>
          <p:spPr>
            <a:xfrm>
              <a:off x="1784925" y="1262200"/>
              <a:ext cx="58250" cy="67500"/>
            </a:xfrm>
            <a:custGeom>
              <a:avLst/>
              <a:gdLst/>
              <a:ahLst/>
              <a:cxnLst/>
              <a:rect l="l" t="t" r="r" b="b"/>
              <a:pathLst>
                <a:path w="2330" h="2700" extrusionOk="0">
                  <a:moveTo>
                    <a:pt x="2329" y="1"/>
                  </a:moveTo>
                  <a:lnTo>
                    <a:pt x="2329" y="1"/>
                  </a:lnTo>
                  <a:cubicBezTo>
                    <a:pt x="1701" y="111"/>
                    <a:pt x="1220" y="185"/>
                    <a:pt x="1220" y="185"/>
                  </a:cubicBezTo>
                  <a:cubicBezTo>
                    <a:pt x="777" y="777"/>
                    <a:pt x="370" y="1849"/>
                    <a:pt x="0" y="2699"/>
                  </a:cubicBezTo>
                  <a:cubicBezTo>
                    <a:pt x="666" y="1775"/>
                    <a:pt x="1294" y="666"/>
                    <a:pt x="1516" y="444"/>
                  </a:cubicBezTo>
                  <a:cubicBezTo>
                    <a:pt x="1590" y="370"/>
                    <a:pt x="1923" y="185"/>
                    <a:pt x="2329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21"/>
            <p:cNvSpPr/>
            <p:nvPr/>
          </p:nvSpPr>
          <p:spPr>
            <a:xfrm>
              <a:off x="1784000" y="1195650"/>
              <a:ext cx="304100" cy="256200"/>
            </a:xfrm>
            <a:custGeom>
              <a:avLst/>
              <a:gdLst/>
              <a:ahLst/>
              <a:cxnLst/>
              <a:rect l="l" t="t" r="r" b="b"/>
              <a:pathLst>
                <a:path w="12164" h="10248" extrusionOk="0">
                  <a:moveTo>
                    <a:pt x="11498" y="1"/>
                  </a:moveTo>
                  <a:cubicBezTo>
                    <a:pt x="9280" y="1036"/>
                    <a:pt x="6729" y="1812"/>
                    <a:pt x="6211" y="1923"/>
                  </a:cubicBezTo>
                  <a:cubicBezTo>
                    <a:pt x="6063" y="1960"/>
                    <a:pt x="5879" y="1960"/>
                    <a:pt x="5694" y="1997"/>
                  </a:cubicBezTo>
                  <a:cubicBezTo>
                    <a:pt x="5324" y="2736"/>
                    <a:pt x="4880" y="3883"/>
                    <a:pt x="4326" y="4437"/>
                  </a:cubicBezTo>
                  <a:cubicBezTo>
                    <a:pt x="3808" y="4918"/>
                    <a:pt x="2921" y="5066"/>
                    <a:pt x="2551" y="5251"/>
                  </a:cubicBezTo>
                  <a:cubicBezTo>
                    <a:pt x="2292" y="5361"/>
                    <a:pt x="1627" y="5620"/>
                    <a:pt x="1331" y="5805"/>
                  </a:cubicBezTo>
                  <a:cubicBezTo>
                    <a:pt x="629" y="7025"/>
                    <a:pt x="407" y="8245"/>
                    <a:pt x="111" y="9687"/>
                  </a:cubicBezTo>
                  <a:cubicBezTo>
                    <a:pt x="111" y="9761"/>
                    <a:pt x="74" y="9872"/>
                    <a:pt x="0" y="9946"/>
                  </a:cubicBezTo>
                  <a:cubicBezTo>
                    <a:pt x="795" y="10111"/>
                    <a:pt x="1501" y="10247"/>
                    <a:pt x="2144" y="10247"/>
                  </a:cubicBezTo>
                  <a:cubicBezTo>
                    <a:pt x="2219" y="10247"/>
                    <a:pt x="2293" y="10245"/>
                    <a:pt x="2366" y="10242"/>
                  </a:cubicBezTo>
                  <a:cubicBezTo>
                    <a:pt x="2292" y="8763"/>
                    <a:pt x="2958" y="6729"/>
                    <a:pt x="4030" y="5879"/>
                  </a:cubicBezTo>
                  <a:cubicBezTo>
                    <a:pt x="5102" y="5066"/>
                    <a:pt x="6692" y="4585"/>
                    <a:pt x="7912" y="3993"/>
                  </a:cubicBezTo>
                  <a:cubicBezTo>
                    <a:pt x="9317" y="3328"/>
                    <a:pt x="10648" y="2589"/>
                    <a:pt x="12053" y="2108"/>
                  </a:cubicBezTo>
                  <a:lnTo>
                    <a:pt x="12164" y="2108"/>
                  </a:lnTo>
                  <a:cubicBezTo>
                    <a:pt x="11942" y="1221"/>
                    <a:pt x="11720" y="481"/>
                    <a:pt x="114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21"/>
            <p:cNvSpPr/>
            <p:nvPr/>
          </p:nvSpPr>
          <p:spPr>
            <a:xfrm>
              <a:off x="1843150" y="1236425"/>
              <a:ext cx="86400" cy="23950"/>
            </a:xfrm>
            <a:custGeom>
              <a:avLst/>
              <a:gdLst/>
              <a:ahLst/>
              <a:cxnLst/>
              <a:rect l="l" t="t" r="r" b="b"/>
              <a:pathLst>
                <a:path w="3456" h="958" extrusionOk="0">
                  <a:moveTo>
                    <a:pt x="3159" y="1"/>
                  </a:moveTo>
                  <a:cubicBezTo>
                    <a:pt x="2545" y="1"/>
                    <a:pt x="978" y="511"/>
                    <a:pt x="0" y="958"/>
                  </a:cubicBezTo>
                  <a:cubicBezTo>
                    <a:pt x="1036" y="773"/>
                    <a:pt x="2477" y="514"/>
                    <a:pt x="3328" y="329"/>
                  </a:cubicBezTo>
                  <a:cubicBezTo>
                    <a:pt x="3328" y="329"/>
                    <a:pt x="3402" y="292"/>
                    <a:pt x="3402" y="181"/>
                  </a:cubicBezTo>
                  <a:cubicBezTo>
                    <a:pt x="3456" y="55"/>
                    <a:pt x="3357" y="1"/>
                    <a:pt x="315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21"/>
            <p:cNvSpPr/>
            <p:nvPr/>
          </p:nvSpPr>
          <p:spPr>
            <a:xfrm>
              <a:off x="1753500" y="1245575"/>
              <a:ext cx="171925" cy="198725"/>
            </a:xfrm>
            <a:custGeom>
              <a:avLst/>
              <a:gdLst/>
              <a:ahLst/>
              <a:cxnLst/>
              <a:rect l="l" t="t" r="r" b="b"/>
              <a:pathLst>
                <a:path w="6877" h="7949" extrusionOk="0">
                  <a:moveTo>
                    <a:pt x="6877" y="0"/>
                  </a:moveTo>
                  <a:lnTo>
                    <a:pt x="6877" y="0"/>
                  </a:lnTo>
                  <a:cubicBezTo>
                    <a:pt x="5989" y="185"/>
                    <a:pt x="4585" y="481"/>
                    <a:pt x="3549" y="666"/>
                  </a:cubicBezTo>
                  <a:cubicBezTo>
                    <a:pt x="3143" y="850"/>
                    <a:pt x="2847" y="1035"/>
                    <a:pt x="2736" y="1109"/>
                  </a:cubicBezTo>
                  <a:cubicBezTo>
                    <a:pt x="2477" y="1331"/>
                    <a:pt x="1886" y="2440"/>
                    <a:pt x="1183" y="3364"/>
                  </a:cubicBezTo>
                  <a:cubicBezTo>
                    <a:pt x="814" y="3845"/>
                    <a:pt x="777" y="4474"/>
                    <a:pt x="629" y="5028"/>
                  </a:cubicBezTo>
                  <a:cubicBezTo>
                    <a:pt x="444" y="5657"/>
                    <a:pt x="259" y="6840"/>
                    <a:pt x="0" y="7616"/>
                  </a:cubicBezTo>
                  <a:cubicBezTo>
                    <a:pt x="407" y="7764"/>
                    <a:pt x="814" y="7875"/>
                    <a:pt x="1183" y="7949"/>
                  </a:cubicBezTo>
                  <a:cubicBezTo>
                    <a:pt x="1257" y="7875"/>
                    <a:pt x="1257" y="7764"/>
                    <a:pt x="1294" y="7690"/>
                  </a:cubicBezTo>
                  <a:cubicBezTo>
                    <a:pt x="1553" y="6248"/>
                    <a:pt x="1812" y="5028"/>
                    <a:pt x="2477" y="3808"/>
                  </a:cubicBezTo>
                  <a:cubicBezTo>
                    <a:pt x="2773" y="3623"/>
                    <a:pt x="3401" y="3364"/>
                    <a:pt x="3734" y="3254"/>
                  </a:cubicBezTo>
                  <a:cubicBezTo>
                    <a:pt x="4141" y="3069"/>
                    <a:pt x="5028" y="2921"/>
                    <a:pt x="5509" y="2440"/>
                  </a:cubicBezTo>
                  <a:cubicBezTo>
                    <a:pt x="6100" y="1886"/>
                    <a:pt x="6507" y="739"/>
                    <a:pt x="68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21"/>
            <p:cNvSpPr/>
            <p:nvPr/>
          </p:nvSpPr>
          <p:spPr>
            <a:xfrm>
              <a:off x="1748875" y="1130950"/>
              <a:ext cx="314275" cy="198750"/>
            </a:xfrm>
            <a:custGeom>
              <a:avLst/>
              <a:gdLst/>
              <a:ahLst/>
              <a:cxnLst/>
              <a:rect l="l" t="t" r="r" b="b"/>
              <a:pathLst>
                <a:path w="12571" h="7950" extrusionOk="0">
                  <a:moveTo>
                    <a:pt x="962" y="1"/>
                  </a:moveTo>
                  <a:cubicBezTo>
                    <a:pt x="0" y="149"/>
                    <a:pt x="370" y="2145"/>
                    <a:pt x="555" y="2663"/>
                  </a:cubicBezTo>
                  <a:cubicBezTo>
                    <a:pt x="740" y="3106"/>
                    <a:pt x="888" y="3661"/>
                    <a:pt x="1183" y="4031"/>
                  </a:cubicBezTo>
                  <a:cubicBezTo>
                    <a:pt x="1664" y="4622"/>
                    <a:pt x="1701" y="5324"/>
                    <a:pt x="1701" y="5324"/>
                  </a:cubicBezTo>
                  <a:cubicBezTo>
                    <a:pt x="1738" y="6471"/>
                    <a:pt x="1183" y="7025"/>
                    <a:pt x="1368" y="7949"/>
                  </a:cubicBezTo>
                  <a:cubicBezTo>
                    <a:pt x="2625" y="6471"/>
                    <a:pt x="3106" y="5694"/>
                    <a:pt x="4954" y="5177"/>
                  </a:cubicBezTo>
                  <a:cubicBezTo>
                    <a:pt x="6248" y="4807"/>
                    <a:pt x="9687" y="3883"/>
                    <a:pt x="9945" y="3846"/>
                  </a:cubicBezTo>
                  <a:cubicBezTo>
                    <a:pt x="10685" y="3624"/>
                    <a:pt x="11868" y="3254"/>
                    <a:pt x="12570" y="2737"/>
                  </a:cubicBezTo>
                  <a:lnTo>
                    <a:pt x="12570" y="2737"/>
                  </a:lnTo>
                  <a:cubicBezTo>
                    <a:pt x="10278" y="2958"/>
                    <a:pt x="7949" y="3809"/>
                    <a:pt x="5916" y="4326"/>
                  </a:cubicBezTo>
                  <a:cubicBezTo>
                    <a:pt x="5386" y="4459"/>
                    <a:pt x="4879" y="4532"/>
                    <a:pt x="4395" y="4532"/>
                  </a:cubicBezTo>
                  <a:cubicBezTo>
                    <a:pt x="3259" y="4532"/>
                    <a:pt x="2250" y="4129"/>
                    <a:pt x="1368" y="3143"/>
                  </a:cubicBezTo>
                  <a:cubicBezTo>
                    <a:pt x="888" y="2552"/>
                    <a:pt x="333" y="1110"/>
                    <a:pt x="9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21"/>
            <p:cNvSpPr/>
            <p:nvPr/>
          </p:nvSpPr>
          <p:spPr>
            <a:xfrm>
              <a:off x="1856075" y="1253825"/>
              <a:ext cx="213550" cy="129475"/>
            </a:xfrm>
            <a:custGeom>
              <a:avLst/>
              <a:gdLst/>
              <a:ahLst/>
              <a:cxnLst/>
              <a:rect l="l" t="t" r="r" b="b"/>
              <a:pathLst>
                <a:path w="8542" h="5179" extrusionOk="0">
                  <a:moveTo>
                    <a:pt x="7427" y="0"/>
                  </a:moveTo>
                  <a:cubicBezTo>
                    <a:pt x="6841" y="0"/>
                    <a:pt x="6261" y="64"/>
                    <a:pt x="5694" y="336"/>
                  </a:cubicBezTo>
                  <a:cubicBezTo>
                    <a:pt x="4807" y="705"/>
                    <a:pt x="5140" y="927"/>
                    <a:pt x="4363" y="1445"/>
                  </a:cubicBezTo>
                  <a:cubicBezTo>
                    <a:pt x="4031" y="1630"/>
                    <a:pt x="2922" y="2184"/>
                    <a:pt x="2552" y="2443"/>
                  </a:cubicBezTo>
                  <a:cubicBezTo>
                    <a:pt x="2071" y="2628"/>
                    <a:pt x="888" y="2813"/>
                    <a:pt x="703" y="3182"/>
                  </a:cubicBezTo>
                  <a:cubicBezTo>
                    <a:pt x="666" y="3219"/>
                    <a:pt x="1" y="4698"/>
                    <a:pt x="1" y="5179"/>
                  </a:cubicBezTo>
                  <a:cubicBezTo>
                    <a:pt x="519" y="4698"/>
                    <a:pt x="888" y="3885"/>
                    <a:pt x="1628" y="3367"/>
                  </a:cubicBezTo>
                  <a:cubicBezTo>
                    <a:pt x="2589" y="3219"/>
                    <a:pt x="3291" y="2850"/>
                    <a:pt x="3994" y="2332"/>
                  </a:cubicBezTo>
                  <a:cubicBezTo>
                    <a:pt x="5473" y="1223"/>
                    <a:pt x="6877" y="853"/>
                    <a:pt x="8541" y="40"/>
                  </a:cubicBezTo>
                  <a:cubicBezTo>
                    <a:pt x="8169" y="25"/>
                    <a:pt x="7797" y="0"/>
                    <a:pt x="74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21"/>
            <p:cNvSpPr/>
            <p:nvPr/>
          </p:nvSpPr>
          <p:spPr>
            <a:xfrm>
              <a:off x="2266450" y="916300"/>
              <a:ext cx="380825" cy="260450"/>
            </a:xfrm>
            <a:custGeom>
              <a:avLst/>
              <a:gdLst/>
              <a:ahLst/>
              <a:cxnLst/>
              <a:rect l="l" t="t" r="r" b="b"/>
              <a:pathLst>
                <a:path w="15233" h="10418" extrusionOk="0">
                  <a:moveTo>
                    <a:pt x="2575" y="0"/>
                  </a:moveTo>
                  <a:cubicBezTo>
                    <a:pt x="2164" y="0"/>
                    <a:pt x="1757" y="46"/>
                    <a:pt x="1332" y="231"/>
                  </a:cubicBezTo>
                  <a:cubicBezTo>
                    <a:pt x="814" y="453"/>
                    <a:pt x="371" y="786"/>
                    <a:pt x="1" y="1193"/>
                  </a:cubicBezTo>
                  <a:lnTo>
                    <a:pt x="1" y="1303"/>
                  </a:lnTo>
                  <a:cubicBezTo>
                    <a:pt x="149" y="1895"/>
                    <a:pt x="703" y="2302"/>
                    <a:pt x="1147" y="2634"/>
                  </a:cubicBezTo>
                  <a:cubicBezTo>
                    <a:pt x="1886" y="3152"/>
                    <a:pt x="4031" y="3300"/>
                    <a:pt x="4807" y="3744"/>
                  </a:cubicBezTo>
                  <a:cubicBezTo>
                    <a:pt x="6064" y="4483"/>
                    <a:pt x="5990" y="5962"/>
                    <a:pt x="7210" y="7810"/>
                  </a:cubicBezTo>
                  <a:cubicBezTo>
                    <a:pt x="8430" y="9687"/>
                    <a:pt x="9516" y="10418"/>
                    <a:pt x="11299" y="10418"/>
                  </a:cubicBezTo>
                  <a:cubicBezTo>
                    <a:pt x="12326" y="10418"/>
                    <a:pt x="13584" y="10175"/>
                    <a:pt x="15233" y="9770"/>
                  </a:cubicBezTo>
                  <a:cubicBezTo>
                    <a:pt x="13717" y="7625"/>
                    <a:pt x="11573" y="6147"/>
                    <a:pt x="9872" y="4446"/>
                  </a:cubicBezTo>
                  <a:cubicBezTo>
                    <a:pt x="8282" y="2782"/>
                    <a:pt x="6323" y="46"/>
                    <a:pt x="3846" y="46"/>
                  </a:cubicBezTo>
                  <a:cubicBezTo>
                    <a:pt x="3402" y="46"/>
                    <a:pt x="2986" y="0"/>
                    <a:pt x="25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21"/>
            <p:cNvSpPr/>
            <p:nvPr/>
          </p:nvSpPr>
          <p:spPr>
            <a:xfrm>
              <a:off x="2197150" y="946100"/>
              <a:ext cx="495425" cy="401150"/>
            </a:xfrm>
            <a:custGeom>
              <a:avLst/>
              <a:gdLst/>
              <a:ahLst/>
              <a:cxnLst/>
              <a:rect l="l" t="t" r="r" b="b"/>
              <a:pathLst>
                <a:path w="19817" h="16046" extrusionOk="0">
                  <a:moveTo>
                    <a:pt x="2810" y="1"/>
                  </a:moveTo>
                  <a:cubicBezTo>
                    <a:pt x="2366" y="481"/>
                    <a:pt x="1923" y="1036"/>
                    <a:pt x="1553" y="1516"/>
                  </a:cubicBezTo>
                  <a:cubicBezTo>
                    <a:pt x="998" y="2330"/>
                    <a:pt x="518" y="3180"/>
                    <a:pt x="0" y="4067"/>
                  </a:cubicBezTo>
                  <a:cubicBezTo>
                    <a:pt x="1072" y="4400"/>
                    <a:pt x="3032" y="5435"/>
                    <a:pt x="3882" y="6138"/>
                  </a:cubicBezTo>
                  <a:cubicBezTo>
                    <a:pt x="5398" y="7432"/>
                    <a:pt x="8023" y="8652"/>
                    <a:pt x="8282" y="10685"/>
                  </a:cubicBezTo>
                  <a:cubicBezTo>
                    <a:pt x="8466" y="12090"/>
                    <a:pt x="8725" y="13828"/>
                    <a:pt x="8540" y="16046"/>
                  </a:cubicBezTo>
                  <a:cubicBezTo>
                    <a:pt x="8947" y="16046"/>
                    <a:pt x="9428" y="16046"/>
                    <a:pt x="9871" y="16009"/>
                  </a:cubicBezTo>
                  <a:cubicBezTo>
                    <a:pt x="9945" y="14974"/>
                    <a:pt x="10943" y="13939"/>
                    <a:pt x="11979" y="12312"/>
                  </a:cubicBezTo>
                  <a:cubicBezTo>
                    <a:pt x="12533" y="11461"/>
                    <a:pt x="13716" y="10537"/>
                    <a:pt x="14677" y="10352"/>
                  </a:cubicBezTo>
                  <a:cubicBezTo>
                    <a:pt x="15274" y="10229"/>
                    <a:pt x="15950" y="10094"/>
                    <a:pt x="16592" y="10094"/>
                  </a:cubicBezTo>
                  <a:cubicBezTo>
                    <a:pt x="17104" y="10094"/>
                    <a:pt x="17595" y="10180"/>
                    <a:pt x="18005" y="10426"/>
                  </a:cubicBezTo>
                  <a:cubicBezTo>
                    <a:pt x="18744" y="10833"/>
                    <a:pt x="19040" y="13236"/>
                    <a:pt x="19114" y="13975"/>
                  </a:cubicBezTo>
                  <a:cubicBezTo>
                    <a:pt x="19114" y="14123"/>
                    <a:pt x="19188" y="14308"/>
                    <a:pt x="19188" y="14419"/>
                  </a:cubicBezTo>
                  <a:cubicBezTo>
                    <a:pt x="19410" y="14382"/>
                    <a:pt x="19595" y="14345"/>
                    <a:pt x="19816" y="14234"/>
                  </a:cubicBezTo>
                  <a:cubicBezTo>
                    <a:pt x="19816" y="11831"/>
                    <a:pt x="19114" y="10057"/>
                    <a:pt x="18079" y="8578"/>
                  </a:cubicBezTo>
                  <a:cubicBezTo>
                    <a:pt x="16417" y="8983"/>
                    <a:pt x="15155" y="9226"/>
                    <a:pt x="14127" y="9226"/>
                  </a:cubicBezTo>
                  <a:cubicBezTo>
                    <a:pt x="12342" y="9226"/>
                    <a:pt x="11262" y="8495"/>
                    <a:pt x="10019" y="6618"/>
                  </a:cubicBezTo>
                  <a:cubicBezTo>
                    <a:pt x="8836" y="4770"/>
                    <a:pt x="8873" y="3291"/>
                    <a:pt x="7616" y="2552"/>
                  </a:cubicBezTo>
                  <a:cubicBezTo>
                    <a:pt x="6840" y="2108"/>
                    <a:pt x="4695" y="1960"/>
                    <a:pt x="3956" y="1442"/>
                  </a:cubicBezTo>
                  <a:cubicBezTo>
                    <a:pt x="3512" y="1110"/>
                    <a:pt x="2958" y="703"/>
                    <a:pt x="2810" y="111"/>
                  </a:cubicBezTo>
                  <a:lnTo>
                    <a:pt x="281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21"/>
            <p:cNvSpPr/>
            <p:nvPr/>
          </p:nvSpPr>
          <p:spPr>
            <a:xfrm>
              <a:off x="2443925" y="1198450"/>
              <a:ext cx="232925" cy="148800"/>
            </a:xfrm>
            <a:custGeom>
              <a:avLst/>
              <a:gdLst/>
              <a:ahLst/>
              <a:cxnLst/>
              <a:rect l="l" t="t" r="r" b="b"/>
              <a:pathLst>
                <a:path w="9317" h="5952" extrusionOk="0">
                  <a:moveTo>
                    <a:pt x="6721" y="0"/>
                  </a:moveTo>
                  <a:cubicBezTo>
                    <a:pt x="6079" y="0"/>
                    <a:pt x="5403" y="135"/>
                    <a:pt x="4806" y="258"/>
                  </a:cubicBezTo>
                  <a:cubicBezTo>
                    <a:pt x="3845" y="443"/>
                    <a:pt x="2625" y="1367"/>
                    <a:pt x="2071" y="2255"/>
                  </a:cubicBezTo>
                  <a:cubicBezTo>
                    <a:pt x="1072" y="3881"/>
                    <a:pt x="37" y="4954"/>
                    <a:pt x="0" y="5952"/>
                  </a:cubicBezTo>
                  <a:cubicBezTo>
                    <a:pt x="2884" y="5878"/>
                    <a:pt x="5916" y="5360"/>
                    <a:pt x="9317" y="4399"/>
                  </a:cubicBezTo>
                  <a:cubicBezTo>
                    <a:pt x="9317" y="4214"/>
                    <a:pt x="9243" y="4029"/>
                    <a:pt x="9243" y="3881"/>
                  </a:cubicBezTo>
                  <a:cubicBezTo>
                    <a:pt x="9169" y="3142"/>
                    <a:pt x="8947" y="739"/>
                    <a:pt x="8134" y="332"/>
                  </a:cubicBezTo>
                  <a:cubicBezTo>
                    <a:pt x="7724" y="86"/>
                    <a:pt x="7233" y="0"/>
                    <a:pt x="67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21"/>
            <p:cNvSpPr/>
            <p:nvPr/>
          </p:nvSpPr>
          <p:spPr>
            <a:xfrm>
              <a:off x="2147225" y="1047775"/>
              <a:ext cx="256975" cy="223700"/>
            </a:xfrm>
            <a:custGeom>
              <a:avLst/>
              <a:gdLst/>
              <a:ahLst/>
              <a:cxnLst/>
              <a:rect l="l" t="t" r="r" b="b"/>
              <a:pathLst>
                <a:path w="10279" h="8948" extrusionOk="0">
                  <a:moveTo>
                    <a:pt x="1997" y="0"/>
                  </a:moveTo>
                  <a:cubicBezTo>
                    <a:pt x="925" y="1997"/>
                    <a:pt x="112" y="4178"/>
                    <a:pt x="1" y="6248"/>
                  </a:cubicBezTo>
                  <a:cubicBezTo>
                    <a:pt x="740" y="6988"/>
                    <a:pt x="1775" y="7949"/>
                    <a:pt x="2884" y="8947"/>
                  </a:cubicBezTo>
                  <a:cubicBezTo>
                    <a:pt x="2958" y="8245"/>
                    <a:pt x="3439" y="5435"/>
                    <a:pt x="4067" y="4917"/>
                  </a:cubicBezTo>
                  <a:cubicBezTo>
                    <a:pt x="4358" y="4638"/>
                    <a:pt x="4744" y="4538"/>
                    <a:pt x="5169" y="4538"/>
                  </a:cubicBezTo>
                  <a:cubicBezTo>
                    <a:pt x="6094" y="4538"/>
                    <a:pt x="7203" y="5013"/>
                    <a:pt x="7912" y="5139"/>
                  </a:cubicBezTo>
                  <a:cubicBezTo>
                    <a:pt x="9354" y="5435"/>
                    <a:pt x="9724" y="5472"/>
                    <a:pt x="10279" y="6655"/>
                  </a:cubicBezTo>
                  <a:lnTo>
                    <a:pt x="10279" y="6618"/>
                  </a:lnTo>
                  <a:cubicBezTo>
                    <a:pt x="10020" y="4585"/>
                    <a:pt x="7395" y="3402"/>
                    <a:pt x="5879" y="2108"/>
                  </a:cubicBezTo>
                  <a:cubicBezTo>
                    <a:pt x="5029" y="1368"/>
                    <a:pt x="3069" y="333"/>
                    <a:pt x="19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21"/>
            <p:cNvSpPr/>
            <p:nvPr/>
          </p:nvSpPr>
          <p:spPr>
            <a:xfrm>
              <a:off x="2217475" y="1160925"/>
              <a:ext cx="197825" cy="185400"/>
            </a:xfrm>
            <a:custGeom>
              <a:avLst/>
              <a:gdLst/>
              <a:ahLst/>
              <a:cxnLst/>
              <a:rect l="l" t="t" r="r" b="b"/>
              <a:pathLst>
                <a:path w="7913" h="7416" extrusionOk="0">
                  <a:moveTo>
                    <a:pt x="2311" y="0"/>
                  </a:moveTo>
                  <a:cubicBezTo>
                    <a:pt x="1895" y="0"/>
                    <a:pt x="1514" y="94"/>
                    <a:pt x="1220" y="354"/>
                  </a:cubicBezTo>
                  <a:cubicBezTo>
                    <a:pt x="555" y="909"/>
                    <a:pt x="111" y="3719"/>
                    <a:pt x="0" y="4347"/>
                  </a:cubicBezTo>
                  <a:cubicBezTo>
                    <a:pt x="1590" y="5715"/>
                    <a:pt x="3328" y="6898"/>
                    <a:pt x="4992" y="7194"/>
                  </a:cubicBezTo>
                  <a:cubicBezTo>
                    <a:pt x="5842" y="7305"/>
                    <a:pt x="6729" y="7379"/>
                    <a:pt x="7653" y="7416"/>
                  </a:cubicBezTo>
                  <a:lnTo>
                    <a:pt x="7764" y="7416"/>
                  </a:lnTo>
                  <a:cubicBezTo>
                    <a:pt x="7838" y="7009"/>
                    <a:pt x="7912" y="6640"/>
                    <a:pt x="7912" y="6270"/>
                  </a:cubicBezTo>
                  <a:cubicBezTo>
                    <a:pt x="7875" y="4643"/>
                    <a:pt x="7579" y="3238"/>
                    <a:pt x="7469" y="2129"/>
                  </a:cubicBezTo>
                  <a:cubicBezTo>
                    <a:pt x="6914" y="946"/>
                    <a:pt x="6544" y="909"/>
                    <a:pt x="5102" y="613"/>
                  </a:cubicBezTo>
                  <a:cubicBezTo>
                    <a:pt x="4384" y="485"/>
                    <a:pt x="3256" y="0"/>
                    <a:pt x="23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21"/>
            <p:cNvSpPr/>
            <p:nvPr/>
          </p:nvSpPr>
          <p:spPr>
            <a:xfrm>
              <a:off x="2254450" y="915125"/>
              <a:ext cx="360475" cy="371125"/>
            </a:xfrm>
            <a:custGeom>
              <a:avLst/>
              <a:gdLst/>
              <a:ahLst/>
              <a:cxnLst/>
              <a:rect l="l" t="t" r="r" b="b"/>
              <a:pathLst>
                <a:path w="14419" h="14845" extrusionOk="0">
                  <a:moveTo>
                    <a:pt x="2557" y="1"/>
                  </a:moveTo>
                  <a:cubicBezTo>
                    <a:pt x="1653" y="1"/>
                    <a:pt x="1153" y="399"/>
                    <a:pt x="333" y="1350"/>
                  </a:cubicBezTo>
                  <a:cubicBezTo>
                    <a:pt x="0" y="1720"/>
                    <a:pt x="1627" y="2903"/>
                    <a:pt x="1664" y="2903"/>
                  </a:cubicBezTo>
                  <a:cubicBezTo>
                    <a:pt x="2551" y="3458"/>
                    <a:pt x="4585" y="3754"/>
                    <a:pt x="5065" y="4345"/>
                  </a:cubicBezTo>
                  <a:cubicBezTo>
                    <a:pt x="5546" y="5085"/>
                    <a:pt x="5176" y="6342"/>
                    <a:pt x="4917" y="7155"/>
                  </a:cubicBezTo>
                  <a:cubicBezTo>
                    <a:pt x="4363" y="8782"/>
                    <a:pt x="4511" y="10926"/>
                    <a:pt x="4548" y="11148"/>
                  </a:cubicBezTo>
                  <a:cubicBezTo>
                    <a:pt x="4917" y="12220"/>
                    <a:pt x="5435" y="11776"/>
                    <a:pt x="5620" y="11961"/>
                  </a:cubicBezTo>
                  <a:cubicBezTo>
                    <a:pt x="6063" y="12331"/>
                    <a:pt x="5731" y="14142"/>
                    <a:pt x="6359" y="14845"/>
                  </a:cubicBezTo>
                  <a:cubicBezTo>
                    <a:pt x="6433" y="14105"/>
                    <a:pt x="6174" y="11517"/>
                    <a:pt x="6951" y="10556"/>
                  </a:cubicBezTo>
                  <a:cubicBezTo>
                    <a:pt x="7045" y="10431"/>
                    <a:pt x="7198" y="10385"/>
                    <a:pt x="7466" y="10385"/>
                  </a:cubicBezTo>
                  <a:cubicBezTo>
                    <a:pt x="7833" y="10385"/>
                    <a:pt x="8415" y="10471"/>
                    <a:pt x="9354" y="10556"/>
                  </a:cubicBezTo>
                  <a:cubicBezTo>
                    <a:pt x="10072" y="10576"/>
                    <a:pt x="10606" y="10737"/>
                    <a:pt x="11385" y="10737"/>
                  </a:cubicBezTo>
                  <a:cubicBezTo>
                    <a:pt x="12090" y="10737"/>
                    <a:pt x="12995" y="10605"/>
                    <a:pt x="14419" y="10113"/>
                  </a:cubicBezTo>
                  <a:cubicBezTo>
                    <a:pt x="13642" y="10076"/>
                    <a:pt x="12275" y="10113"/>
                    <a:pt x="11535" y="10039"/>
                  </a:cubicBezTo>
                  <a:cubicBezTo>
                    <a:pt x="9613" y="9706"/>
                    <a:pt x="9243" y="8745"/>
                    <a:pt x="9132" y="8597"/>
                  </a:cubicBezTo>
                  <a:cubicBezTo>
                    <a:pt x="8097" y="7303"/>
                    <a:pt x="7764" y="6970"/>
                    <a:pt x="7025" y="5565"/>
                  </a:cubicBezTo>
                  <a:cubicBezTo>
                    <a:pt x="6803" y="5085"/>
                    <a:pt x="6729" y="3901"/>
                    <a:pt x="6248" y="3643"/>
                  </a:cubicBezTo>
                  <a:cubicBezTo>
                    <a:pt x="6100" y="3569"/>
                    <a:pt x="5065" y="3162"/>
                    <a:pt x="4622" y="2977"/>
                  </a:cubicBezTo>
                  <a:cubicBezTo>
                    <a:pt x="4252" y="2792"/>
                    <a:pt x="3106" y="2718"/>
                    <a:pt x="2477" y="2312"/>
                  </a:cubicBezTo>
                  <a:cubicBezTo>
                    <a:pt x="1849" y="1905"/>
                    <a:pt x="1775" y="981"/>
                    <a:pt x="1775" y="833"/>
                  </a:cubicBezTo>
                  <a:cubicBezTo>
                    <a:pt x="1812" y="463"/>
                    <a:pt x="2958" y="57"/>
                    <a:pt x="2921" y="20"/>
                  </a:cubicBezTo>
                  <a:cubicBezTo>
                    <a:pt x="2792" y="7"/>
                    <a:pt x="2671" y="1"/>
                    <a:pt x="25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0" name="Google Shape;880;p21"/>
          <p:cNvGrpSpPr/>
          <p:nvPr/>
        </p:nvGrpSpPr>
        <p:grpSpPr>
          <a:xfrm>
            <a:off x="7767099" y="2916898"/>
            <a:ext cx="2114811" cy="2545899"/>
            <a:chOff x="7212056" y="2340313"/>
            <a:chExt cx="2593905" cy="3122653"/>
          </a:xfrm>
        </p:grpSpPr>
        <p:grpSp>
          <p:nvGrpSpPr>
            <p:cNvPr id="881" name="Google Shape;881;p21"/>
            <p:cNvGrpSpPr/>
            <p:nvPr/>
          </p:nvGrpSpPr>
          <p:grpSpPr>
            <a:xfrm flipH="1">
              <a:off x="8062020" y="2340313"/>
              <a:ext cx="1743941" cy="3122653"/>
              <a:chOff x="1527975" y="1800375"/>
              <a:chExt cx="874375" cy="1565475"/>
            </a:xfrm>
          </p:grpSpPr>
          <p:sp>
            <p:nvSpPr>
              <p:cNvPr id="882" name="Google Shape;882;p21"/>
              <p:cNvSpPr/>
              <p:nvPr/>
            </p:nvSpPr>
            <p:spPr>
              <a:xfrm>
                <a:off x="1761550" y="1802950"/>
                <a:ext cx="639750" cy="487475"/>
              </a:xfrm>
              <a:custGeom>
                <a:avLst/>
                <a:gdLst/>
                <a:ahLst/>
                <a:cxnLst/>
                <a:rect l="l" t="t" r="r" b="b"/>
                <a:pathLst>
                  <a:path w="25590" h="19499" extrusionOk="0">
                    <a:moveTo>
                      <a:pt x="9391" y="0"/>
                    </a:moveTo>
                    <a:cubicBezTo>
                      <a:pt x="8833" y="0"/>
                      <a:pt x="8269" y="112"/>
                      <a:pt x="7701" y="368"/>
                    </a:cubicBezTo>
                    <a:cubicBezTo>
                      <a:pt x="6222" y="997"/>
                      <a:pt x="5113" y="2697"/>
                      <a:pt x="4004" y="3806"/>
                    </a:cubicBezTo>
                    <a:cubicBezTo>
                      <a:pt x="2858" y="4916"/>
                      <a:pt x="2044" y="6320"/>
                      <a:pt x="1675" y="7836"/>
                    </a:cubicBezTo>
                    <a:cubicBezTo>
                      <a:pt x="1" y="14436"/>
                      <a:pt x="5448" y="19499"/>
                      <a:pt x="11450" y="19499"/>
                    </a:cubicBezTo>
                    <a:cubicBezTo>
                      <a:pt x="12475" y="19499"/>
                      <a:pt x="13516" y="19351"/>
                      <a:pt x="14540" y="19038"/>
                    </a:cubicBezTo>
                    <a:cubicBezTo>
                      <a:pt x="14725" y="18964"/>
                      <a:pt x="14873" y="18853"/>
                      <a:pt x="14910" y="18669"/>
                    </a:cubicBezTo>
                    <a:cubicBezTo>
                      <a:pt x="15021" y="18299"/>
                      <a:pt x="15095" y="17855"/>
                      <a:pt x="15206" y="17486"/>
                    </a:cubicBezTo>
                    <a:cubicBezTo>
                      <a:pt x="16437" y="18094"/>
                      <a:pt x="18203" y="18490"/>
                      <a:pt x="19902" y="18490"/>
                    </a:cubicBezTo>
                    <a:cubicBezTo>
                      <a:pt x="22846" y="18490"/>
                      <a:pt x="25589" y="17302"/>
                      <a:pt x="25003" y="13973"/>
                    </a:cubicBezTo>
                    <a:cubicBezTo>
                      <a:pt x="24522" y="11348"/>
                      <a:pt x="21565" y="8354"/>
                      <a:pt x="19790" y="6505"/>
                    </a:cubicBezTo>
                    <a:cubicBezTo>
                      <a:pt x="17831" y="4509"/>
                      <a:pt x="15613" y="2697"/>
                      <a:pt x="13136" y="1403"/>
                    </a:cubicBezTo>
                    <a:cubicBezTo>
                      <a:pt x="11947" y="602"/>
                      <a:pt x="10686" y="0"/>
                      <a:pt x="939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21"/>
              <p:cNvSpPr/>
              <p:nvPr/>
            </p:nvSpPr>
            <p:spPr>
              <a:xfrm>
                <a:off x="1796975" y="2140550"/>
                <a:ext cx="605375" cy="970275"/>
              </a:xfrm>
              <a:custGeom>
                <a:avLst/>
                <a:gdLst/>
                <a:ahLst/>
                <a:cxnLst/>
                <a:rect l="l" t="t" r="r" b="b"/>
                <a:pathLst>
                  <a:path w="24215" h="38811" extrusionOk="0">
                    <a:moveTo>
                      <a:pt x="23581" y="0"/>
                    </a:moveTo>
                    <a:cubicBezTo>
                      <a:pt x="23129" y="0"/>
                      <a:pt x="22115" y="2245"/>
                      <a:pt x="20222" y="3538"/>
                    </a:cubicBezTo>
                    <a:cubicBezTo>
                      <a:pt x="19324" y="4123"/>
                      <a:pt x="18049" y="4342"/>
                      <a:pt x="16869" y="4342"/>
                    </a:cubicBezTo>
                    <a:cubicBezTo>
                      <a:pt x="15960" y="4342"/>
                      <a:pt x="15107" y="4212"/>
                      <a:pt x="14528" y="4019"/>
                    </a:cubicBezTo>
                    <a:cubicBezTo>
                      <a:pt x="14417" y="3982"/>
                      <a:pt x="14380" y="3908"/>
                      <a:pt x="14306" y="3834"/>
                    </a:cubicBezTo>
                    <a:cubicBezTo>
                      <a:pt x="14220" y="3790"/>
                      <a:pt x="14121" y="3772"/>
                      <a:pt x="14023" y="3772"/>
                    </a:cubicBezTo>
                    <a:cubicBezTo>
                      <a:pt x="13955" y="3772"/>
                      <a:pt x="13887" y="3781"/>
                      <a:pt x="13826" y="3797"/>
                    </a:cubicBezTo>
                    <a:lnTo>
                      <a:pt x="13419" y="3649"/>
                    </a:lnTo>
                    <a:cubicBezTo>
                      <a:pt x="13197" y="4166"/>
                      <a:pt x="12902" y="4647"/>
                      <a:pt x="12532" y="4943"/>
                    </a:cubicBezTo>
                    <a:cubicBezTo>
                      <a:pt x="12495" y="5017"/>
                      <a:pt x="12384" y="5091"/>
                      <a:pt x="12347" y="5202"/>
                    </a:cubicBezTo>
                    <a:cubicBezTo>
                      <a:pt x="12162" y="5313"/>
                      <a:pt x="11977" y="5460"/>
                      <a:pt x="11792" y="5497"/>
                    </a:cubicBezTo>
                    <a:cubicBezTo>
                      <a:pt x="11332" y="5756"/>
                      <a:pt x="10804" y="5903"/>
                      <a:pt x="10191" y="5903"/>
                    </a:cubicBezTo>
                    <a:cubicBezTo>
                      <a:pt x="10017" y="5903"/>
                      <a:pt x="9836" y="5892"/>
                      <a:pt x="9648" y="5867"/>
                    </a:cubicBezTo>
                    <a:cubicBezTo>
                      <a:pt x="8872" y="5793"/>
                      <a:pt x="8021" y="5608"/>
                      <a:pt x="7208" y="5202"/>
                    </a:cubicBezTo>
                    <a:lnTo>
                      <a:pt x="6580" y="5202"/>
                    </a:lnTo>
                    <a:cubicBezTo>
                      <a:pt x="6321" y="5202"/>
                      <a:pt x="6099" y="5349"/>
                      <a:pt x="6062" y="5571"/>
                    </a:cubicBezTo>
                    <a:cubicBezTo>
                      <a:pt x="3400" y="16330"/>
                      <a:pt x="1367" y="27236"/>
                      <a:pt x="36" y="38290"/>
                    </a:cubicBezTo>
                    <a:cubicBezTo>
                      <a:pt x="1" y="38501"/>
                      <a:pt x="265" y="38811"/>
                      <a:pt x="513" y="38811"/>
                    </a:cubicBezTo>
                    <a:cubicBezTo>
                      <a:pt x="526" y="38811"/>
                      <a:pt x="540" y="38810"/>
                      <a:pt x="553" y="38808"/>
                    </a:cubicBezTo>
                    <a:cubicBezTo>
                      <a:pt x="4583" y="38327"/>
                      <a:pt x="8539" y="37440"/>
                      <a:pt x="12384" y="36072"/>
                    </a:cubicBezTo>
                    <a:cubicBezTo>
                      <a:pt x="14565" y="35222"/>
                      <a:pt x="17227" y="34261"/>
                      <a:pt x="17708" y="31636"/>
                    </a:cubicBezTo>
                    <a:cubicBezTo>
                      <a:pt x="17738" y="31237"/>
                      <a:pt x="17463" y="31016"/>
                      <a:pt x="17179" y="31016"/>
                    </a:cubicBezTo>
                    <a:cubicBezTo>
                      <a:pt x="17120" y="31016"/>
                      <a:pt x="17062" y="31025"/>
                      <a:pt x="17005" y="31044"/>
                    </a:cubicBezTo>
                    <a:cubicBezTo>
                      <a:pt x="17005" y="31044"/>
                      <a:pt x="18780" y="24463"/>
                      <a:pt x="19261" y="22504"/>
                    </a:cubicBezTo>
                    <a:cubicBezTo>
                      <a:pt x="20444" y="18141"/>
                      <a:pt x="22551" y="10747"/>
                      <a:pt x="23623" y="5978"/>
                    </a:cubicBezTo>
                    <a:cubicBezTo>
                      <a:pt x="24215" y="3316"/>
                      <a:pt x="24141" y="2059"/>
                      <a:pt x="23808" y="395"/>
                    </a:cubicBezTo>
                    <a:cubicBezTo>
                      <a:pt x="23760" y="119"/>
                      <a:pt x="23685" y="0"/>
                      <a:pt x="2358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21"/>
              <p:cNvSpPr/>
              <p:nvPr/>
            </p:nvSpPr>
            <p:spPr>
              <a:xfrm>
                <a:off x="1675850" y="1844550"/>
                <a:ext cx="591550" cy="1282975"/>
              </a:xfrm>
              <a:custGeom>
                <a:avLst/>
                <a:gdLst/>
                <a:ahLst/>
                <a:cxnLst/>
                <a:rect l="l" t="t" r="r" b="b"/>
                <a:pathLst>
                  <a:path w="23662" h="51319" extrusionOk="0">
                    <a:moveTo>
                      <a:pt x="10298" y="1"/>
                    </a:moveTo>
                    <a:cubicBezTo>
                      <a:pt x="10269" y="1"/>
                      <a:pt x="10237" y="11"/>
                      <a:pt x="10205" y="35"/>
                    </a:cubicBezTo>
                    <a:cubicBezTo>
                      <a:pt x="9909" y="257"/>
                      <a:pt x="9576" y="479"/>
                      <a:pt x="9243" y="774"/>
                    </a:cubicBezTo>
                    <a:cubicBezTo>
                      <a:pt x="9218" y="570"/>
                      <a:pt x="9034" y="401"/>
                      <a:pt x="8849" y="401"/>
                    </a:cubicBezTo>
                    <a:cubicBezTo>
                      <a:pt x="8766" y="401"/>
                      <a:pt x="8684" y="436"/>
                      <a:pt x="8615" y="516"/>
                    </a:cubicBezTo>
                    <a:cubicBezTo>
                      <a:pt x="6212" y="3067"/>
                      <a:pt x="3624" y="4730"/>
                      <a:pt x="2773" y="8353"/>
                    </a:cubicBezTo>
                    <a:cubicBezTo>
                      <a:pt x="1886" y="12124"/>
                      <a:pt x="1849" y="16191"/>
                      <a:pt x="1479" y="20073"/>
                    </a:cubicBezTo>
                    <a:cubicBezTo>
                      <a:pt x="666" y="29205"/>
                      <a:pt x="38" y="45916"/>
                      <a:pt x="1" y="47764"/>
                    </a:cubicBezTo>
                    <a:cubicBezTo>
                      <a:pt x="2108" y="48430"/>
                      <a:pt x="3920" y="49576"/>
                      <a:pt x="5324" y="51276"/>
                    </a:cubicBezTo>
                    <a:cubicBezTo>
                      <a:pt x="5759" y="51304"/>
                      <a:pt x="6276" y="51318"/>
                      <a:pt x="6827" y="51318"/>
                    </a:cubicBezTo>
                    <a:cubicBezTo>
                      <a:pt x="8478" y="51318"/>
                      <a:pt x="10426" y="51193"/>
                      <a:pt x="11314" y="50944"/>
                    </a:cubicBezTo>
                    <a:cubicBezTo>
                      <a:pt x="12349" y="50685"/>
                      <a:pt x="13162" y="50130"/>
                      <a:pt x="14197" y="49909"/>
                    </a:cubicBezTo>
                    <a:cubicBezTo>
                      <a:pt x="14697" y="49784"/>
                      <a:pt x="15224" y="49738"/>
                      <a:pt x="15760" y="49738"/>
                    </a:cubicBezTo>
                    <a:cubicBezTo>
                      <a:pt x="16492" y="49738"/>
                      <a:pt x="17243" y="49823"/>
                      <a:pt x="17968" y="49909"/>
                    </a:cubicBezTo>
                    <a:cubicBezTo>
                      <a:pt x="18005" y="49921"/>
                      <a:pt x="18038" y="49925"/>
                      <a:pt x="18070" y="49925"/>
                    </a:cubicBezTo>
                    <a:cubicBezTo>
                      <a:pt x="18133" y="49925"/>
                      <a:pt x="18190" y="49909"/>
                      <a:pt x="18264" y="49909"/>
                    </a:cubicBezTo>
                    <a:cubicBezTo>
                      <a:pt x="19038" y="49952"/>
                      <a:pt x="20063" y="50282"/>
                      <a:pt x="21119" y="50282"/>
                    </a:cubicBezTo>
                    <a:cubicBezTo>
                      <a:pt x="21878" y="50282"/>
                      <a:pt x="22655" y="50111"/>
                      <a:pt x="23366" y="49539"/>
                    </a:cubicBezTo>
                    <a:cubicBezTo>
                      <a:pt x="23662" y="46877"/>
                      <a:pt x="23440" y="43069"/>
                      <a:pt x="22553" y="40333"/>
                    </a:cubicBezTo>
                    <a:cubicBezTo>
                      <a:pt x="22220" y="41331"/>
                      <a:pt x="21148" y="42773"/>
                      <a:pt x="20852" y="43845"/>
                    </a:cubicBezTo>
                    <a:cubicBezTo>
                      <a:pt x="20519" y="44622"/>
                      <a:pt x="20113" y="45361"/>
                      <a:pt x="19558" y="46027"/>
                    </a:cubicBezTo>
                    <a:cubicBezTo>
                      <a:pt x="19490" y="45975"/>
                      <a:pt x="19413" y="45948"/>
                      <a:pt x="19336" y="45948"/>
                    </a:cubicBezTo>
                    <a:cubicBezTo>
                      <a:pt x="19247" y="45948"/>
                      <a:pt x="19157" y="45984"/>
                      <a:pt x="19078" y="46064"/>
                    </a:cubicBezTo>
                    <a:lnTo>
                      <a:pt x="18116" y="46877"/>
                    </a:lnTo>
                    <a:cubicBezTo>
                      <a:pt x="17970" y="46942"/>
                      <a:pt x="17825" y="46971"/>
                      <a:pt x="17675" y="46971"/>
                    </a:cubicBezTo>
                    <a:cubicBezTo>
                      <a:pt x="17485" y="46971"/>
                      <a:pt x="17289" y="46923"/>
                      <a:pt x="17081" y="46840"/>
                    </a:cubicBezTo>
                    <a:cubicBezTo>
                      <a:pt x="16822" y="46840"/>
                      <a:pt x="16674" y="46766"/>
                      <a:pt x="16711" y="46618"/>
                    </a:cubicBezTo>
                    <a:cubicBezTo>
                      <a:pt x="17155" y="46101"/>
                      <a:pt x="17414" y="45546"/>
                      <a:pt x="17562" y="44844"/>
                    </a:cubicBezTo>
                    <a:cubicBezTo>
                      <a:pt x="17599" y="44733"/>
                      <a:pt x="17562" y="44622"/>
                      <a:pt x="17525" y="44548"/>
                    </a:cubicBezTo>
                    <a:lnTo>
                      <a:pt x="18782" y="40925"/>
                    </a:lnTo>
                    <a:lnTo>
                      <a:pt x="18782" y="40925"/>
                    </a:lnTo>
                    <a:cubicBezTo>
                      <a:pt x="17599" y="41110"/>
                      <a:pt x="16490" y="43254"/>
                      <a:pt x="16342" y="43439"/>
                    </a:cubicBezTo>
                    <a:cubicBezTo>
                      <a:pt x="15639" y="44363"/>
                      <a:pt x="14123" y="46322"/>
                      <a:pt x="13199" y="46988"/>
                    </a:cubicBezTo>
                    <a:cubicBezTo>
                      <a:pt x="12386" y="47542"/>
                      <a:pt x="8800" y="48282"/>
                      <a:pt x="8356" y="48799"/>
                    </a:cubicBezTo>
                    <a:cubicBezTo>
                      <a:pt x="7903" y="49411"/>
                      <a:pt x="7502" y="49559"/>
                      <a:pt x="7148" y="49559"/>
                    </a:cubicBezTo>
                    <a:cubicBezTo>
                      <a:pt x="6838" y="49559"/>
                      <a:pt x="6564" y="49445"/>
                      <a:pt x="6323" y="49428"/>
                    </a:cubicBezTo>
                    <a:cubicBezTo>
                      <a:pt x="7247" y="44252"/>
                      <a:pt x="8245" y="39076"/>
                      <a:pt x="9095" y="33863"/>
                    </a:cubicBezTo>
                    <a:cubicBezTo>
                      <a:pt x="9576" y="30906"/>
                      <a:pt x="10094" y="27948"/>
                      <a:pt x="10500" y="24990"/>
                    </a:cubicBezTo>
                    <a:cubicBezTo>
                      <a:pt x="10722" y="23585"/>
                      <a:pt x="10907" y="22218"/>
                      <a:pt x="11092" y="20776"/>
                    </a:cubicBezTo>
                    <a:cubicBezTo>
                      <a:pt x="11263" y="19613"/>
                      <a:pt x="11086" y="18007"/>
                      <a:pt x="12522" y="18007"/>
                    </a:cubicBezTo>
                    <a:cubicBezTo>
                      <a:pt x="12638" y="18007"/>
                      <a:pt x="12765" y="18018"/>
                      <a:pt x="12903" y="18040"/>
                    </a:cubicBezTo>
                    <a:cubicBezTo>
                      <a:pt x="12939" y="18046"/>
                      <a:pt x="12973" y="18049"/>
                      <a:pt x="13006" y="18049"/>
                    </a:cubicBezTo>
                    <a:cubicBezTo>
                      <a:pt x="13558" y="18049"/>
                      <a:pt x="13755" y="17218"/>
                      <a:pt x="13162" y="17079"/>
                    </a:cubicBezTo>
                    <a:cubicBezTo>
                      <a:pt x="12090" y="16820"/>
                      <a:pt x="11129" y="16376"/>
                      <a:pt x="10205" y="15896"/>
                    </a:cubicBezTo>
                    <a:cubicBezTo>
                      <a:pt x="8504" y="13345"/>
                      <a:pt x="6988" y="10757"/>
                      <a:pt x="5731" y="7984"/>
                    </a:cubicBezTo>
                    <a:cubicBezTo>
                      <a:pt x="6138" y="5063"/>
                      <a:pt x="8171" y="2253"/>
                      <a:pt x="10352" y="220"/>
                    </a:cubicBezTo>
                    <a:cubicBezTo>
                      <a:pt x="10468" y="133"/>
                      <a:pt x="10403" y="1"/>
                      <a:pt x="1029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21"/>
              <p:cNvSpPr/>
              <p:nvPr/>
            </p:nvSpPr>
            <p:spPr>
              <a:xfrm>
                <a:off x="1833900" y="1817250"/>
                <a:ext cx="455700" cy="370175"/>
              </a:xfrm>
              <a:custGeom>
                <a:avLst/>
                <a:gdLst/>
                <a:ahLst/>
                <a:cxnLst/>
                <a:rect l="l" t="t" r="r" b="b"/>
                <a:pathLst>
                  <a:path w="18228" h="14807" extrusionOk="0">
                    <a:moveTo>
                      <a:pt x="6778" y="1"/>
                    </a:moveTo>
                    <a:cubicBezTo>
                      <a:pt x="5630" y="1"/>
                      <a:pt x="4508" y="361"/>
                      <a:pt x="3328" y="1127"/>
                    </a:cubicBezTo>
                    <a:cubicBezTo>
                      <a:pt x="128" y="3164"/>
                      <a:pt x="290" y="9636"/>
                      <a:pt x="15" y="9636"/>
                    </a:cubicBezTo>
                    <a:cubicBezTo>
                      <a:pt x="10" y="9636"/>
                      <a:pt x="5" y="9634"/>
                      <a:pt x="1" y="9630"/>
                    </a:cubicBezTo>
                    <a:lnTo>
                      <a:pt x="1" y="9630"/>
                    </a:lnTo>
                    <a:lnTo>
                      <a:pt x="5177" y="14806"/>
                    </a:lnTo>
                    <a:cubicBezTo>
                      <a:pt x="4770" y="11664"/>
                      <a:pt x="2921" y="5970"/>
                      <a:pt x="7727" y="4676"/>
                    </a:cubicBezTo>
                    <a:cubicBezTo>
                      <a:pt x="7880" y="4636"/>
                      <a:pt x="8049" y="4617"/>
                      <a:pt x="8233" y="4617"/>
                    </a:cubicBezTo>
                    <a:cubicBezTo>
                      <a:pt x="10559" y="4617"/>
                      <a:pt x="15253" y="7605"/>
                      <a:pt x="17426" y="7605"/>
                    </a:cubicBezTo>
                    <a:cubicBezTo>
                      <a:pt x="17757" y="7605"/>
                      <a:pt x="18030" y="7535"/>
                      <a:pt x="18227" y="7375"/>
                    </a:cubicBezTo>
                    <a:cubicBezTo>
                      <a:pt x="16637" y="4787"/>
                      <a:pt x="12349" y="1866"/>
                      <a:pt x="9576" y="646"/>
                    </a:cubicBezTo>
                    <a:cubicBezTo>
                      <a:pt x="8600" y="223"/>
                      <a:pt x="7681" y="1"/>
                      <a:pt x="677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21"/>
              <p:cNvSpPr/>
              <p:nvPr/>
            </p:nvSpPr>
            <p:spPr>
              <a:xfrm>
                <a:off x="1813575" y="1800375"/>
                <a:ext cx="586925" cy="1019575"/>
              </a:xfrm>
              <a:custGeom>
                <a:avLst/>
                <a:gdLst/>
                <a:ahLst/>
                <a:cxnLst/>
                <a:rect l="l" t="t" r="r" b="b"/>
                <a:pathLst>
                  <a:path w="23477" h="40783" extrusionOk="0">
                    <a:moveTo>
                      <a:pt x="7049" y="0"/>
                    </a:moveTo>
                    <a:cubicBezTo>
                      <a:pt x="6572" y="0"/>
                      <a:pt x="6115" y="67"/>
                      <a:pt x="5694" y="212"/>
                    </a:cubicBezTo>
                    <a:cubicBezTo>
                      <a:pt x="2921" y="1211"/>
                      <a:pt x="0" y="5832"/>
                      <a:pt x="148" y="8900"/>
                    </a:cubicBezTo>
                    <a:cubicBezTo>
                      <a:pt x="222" y="12191"/>
                      <a:pt x="4030" y="16479"/>
                      <a:pt x="4141" y="17589"/>
                    </a:cubicBezTo>
                    <a:cubicBezTo>
                      <a:pt x="5065" y="24391"/>
                      <a:pt x="4030" y="31194"/>
                      <a:pt x="2588" y="37812"/>
                    </a:cubicBezTo>
                    <a:cubicBezTo>
                      <a:pt x="2307" y="39147"/>
                      <a:pt x="2694" y="40783"/>
                      <a:pt x="2765" y="40783"/>
                    </a:cubicBezTo>
                    <a:cubicBezTo>
                      <a:pt x="2768" y="40783"/>
                      <a:pt x="2771" y="40778"/>
                      <a:pt x="2773" y="40769"/>
                    </a:cubicBezTo>
                    <a:cubicBezTo>
                      <a:pt x="4067" y="35778"/>
                      <a:pt x="5398" y="30417"/>
                      <a:pt x="6248" y="24798"/>
                    </a:cubicBezTo>
                    <a:cubicBezTo>
                      <a:pt x="6359" y="23874"/>
                      <a:pt x="7801" y="21729"/>
                      <a:pt x="8023" y="20990"/>
                    </a:cubicBezTo>
                    <a:cubicBezTo>
                      <a:pt x="8245" y="20213"/>
                      <a:pt x="8707" y="20010"/>
                      <a:pt x="9137" y="20010"/>
                    </a:cubicBezTo>
                    <a:cubicBezTo>
                      <a:pt x="9566" y="20010"/>
                      <a:pt x="9964" y="20213"/>
                      <a:pt x="10056" y="20250"/>
                    </a:cubicBezTo>
                    <a:cubicBezTo>
                      <a:pt x="10595" y="20412"/>
                      <a:pt x="11213" y="20672"/>
                      <a:pt x="11781" y="20672"/>
                    </a:cubicBezTo>
                    <a:cubicBezTo>
                      <a:pt x="11991" y="20672"/>
                      <a:pt x="12195" y="20636"/>
                      <a:pt x="12385" y="20546"/>
                    </a:cubicBezTo>
                    <a:cubicBezTo>
                      <a:pt x="12396" y="20549"/>
                      <a:pt x="12407" y="20551"/>
                      <a:pt x="12417" y="20551"/>
                    </a:cubicBezTo>
                    <a:cubicBezTo>
                      <a:pt x="12657" y="20551"/>
                      <a:pt x="12798" y="19764"/>
                      <a:pt x="12940" y="19622"/>
                    </a:cubicBezTo>
                    <a:cubicBezTo>
                      <a:pt x="13162" y="19363"/>
                      <a:pt x="13310" y="19030"/>
                      <a:pt x="13273" y="18772"/>
                    </a:cubicBezTo>
                    <a:cubicBezTo>
                      <a:pt x="13347" y="18698"/>
                      <a:pt x="13495" y="18661"/>
                      <a:pt x="13642" y="18624"/>
                    </a:cubicBezTo>
                    <a:cubicBezTo>
                      <a:pt x="13938" y="19030"/>
                      <a:pt x="14308" y="19437"/>
                      <a:pt x="14678" y="19881"/>
                    </a:cubicBezTo>
                    <a:cubicBezTo>
                      <a:pt x="13532" y="21212"/>
                      <a:pt x="12977" y="23282"/>
                      <a:pt x="12718" y="25278"/>
                    </a:cubicBezTo>
                    <a:cubicBezTo>
                      <a:pt x="12164" y="27201"/>
                      <a:pt x="11979" y="29308"/>
                      <a:pt x="12238" y="31379"/>
                    </a:cubicBezTo>
                    <a:cubicBezTo>
                      <a:pt x="12256" y="31600"/>
                      <a:pt x="12395" y="31711"/>
                      <a:pt x="12552" y="31711"/>
                    </a:cubicBezTo>
                    <a:cubicBezTo>
                      <a:pt x="12709" y="31711"/>
                      <a:pt x="12885" y="31600"/>
                      <a:pt x="12977" y="31379"/>
                    </a:cubicBezTo>
                    <a:cubicBezTo>
                      <a:pt x="14271" y="28236"/>
                      <a:pt x="14493" y="23578"/>
                      <a:pt x="16341" y="19992"/>
                    </a:cubicBezTo>
                    <a:cubicBezTo>
                      <a:pt x="16859" y="19400"/>
                      <a:pt x="17266" y="19215"/>
                      <a:pt x="18005" y="18883"/>
                    </a:cubicBezTo>
                    <a:cubicBezTo>
                      <a:pt x="18818" y="18513"/>
                      <a:pt x="20963" y="18661"/>
                      <a:pt x="22515" y="17145"/>
                    </a:cubicBezTo>
                    <a:cubicBezTo>
                      <a:pt x="23477" y="16184"/>
                      <a:pt x="23255" y="14594"/>
                      <a:pt x="22922" y="13300"/>
                    </a:cubicBezTo>
                    <a:cubicBezTo>
                      <a:pt x="22589" y="11932"/>
                      <a:pt x="20519" y="9566"/>
                      <a:pt x="19595" y="8679"/>
                    </a:cubicBezTo>
                    <a:lnTo>
                      <a:pt x="19595" y="8679"/>
                    </a:lnTo>
                    <a:cubicBezTo>
                      <a:pt x="21037" y="11267"/>
                      <a:pt x="20926" y="12967"/>
                      <a:pt x="20334" y="14520"/>
                    </a:cubicBezTo>
                    <a:cubicBezTo>
                      <a:pt x="20112" y="15185"/>
                      <a:pt x="19299" y="15925"/>
                      <a:pt x="18670" y="16369"/>
                    </a:cubicBezTo>
                    <a:cubicBezTo>
                      <a:pt x="17894" y="16812"/>
                      <a:pt x="17007" y="17108"/>
                      <a:pt x="16119" y="17367"/>
                    </a:cubicBezTo>
                    <a:cubicBezTo>
                      <a:pt x="15711" y="17499"/>
                      <a:pt x="15359" y="17579"/>
                      <a:pt x="14991" y="17579"/>
                    </a:cubicBezTo>
                    <a:cubicBezTo>
                      <a:pt x="14327" y="17579"/>
                      <a:pt x="13612" y="17317"/>
                      <a:pt x="12422" y="16627"/>
                    </a:cubicBezTo>
                    <a:cubicBezTo>
                      <a:pt x="12193" y="17972"/>
                      <a:pt x="10945" y="18618"/>
                      <a:pt x="10408" y="18618"/>
                    </a:cubicBezTo>
                    <a:cubicBezTo>
                      <a:pt x="10340" y="18618"/>
                      <a:pt x="10283" y="18608"/>
                      <a:pt x="10241" y="18587"/>
                    </a:cubicBezTo>
                    <a:cubicBezTo>
                      <a:pt x="9798" y="18439"/>
                      <a:pt x="9576" y="17773"/>
                      <a:pt x="9021" y="17736"/>
                    </a:cubicBezTo>
                    <a:cubicBezTo>
                      <a:pt x="8990" y="17735"/>
                      <a:pt x="8960" y="17734"/>
                      <a:pt x="8931" y="17734"/>
                    </a:cubicBezTo>
                    <a:cubicBezTo>
                      <a:pt x="8728" y="17734"/>
                      <a:pt x="8575" y="17771"/>
                      <a:pt x="8433" y="17771"/>
                    </a:cubicBezTo>
                    <a:cubicBezTo>
                      <a:pt x="8162" y="17771"/>
                      <a:pt x="7931" y="17636"/>
                      <a:pt x="7468" y="16849"/>
                    </a:cubicBezTo>
                    <a:cubicBezTo>
                      <a:pt x="7210" y="16442"/>
                      <a:pt x="5879" y="15703"/>
                      <a:pt x="5694" y="14964"/>
                    </a:cubicBezTo>
                    <a:cubicBezTo>
                      <a:pt x="5139" y="12893"/>
                      <a:pt x="5139" y="12228"/>
                      <a:pt x="3734" y="11599"/>
                    </a:cubicBezTo>
                    <a:cubicBezTo>
                      <a:pt x="1812" y="10712"/>
                      <a:pt x="1479" y="10860"/>
                      <a:pt x="1516" y="9455"/>
                    </a:cubicBezTo>
                    <a:cubicBezTo>
                      <a:pt x="1627" y="8198"/>
                      <a:pt x="1886" y="5314"/>
                      <a:pt x="3734" y="3022"/>
                    </a:cubicBezTo>
                    <a:cubicBezTo>
                      <a:pt x="4673" y="1889"/>
                      <a:pt x="6163" y="1476"/>
                      <a:pt x="7758" y="1476"/>
                    </a:cubicBezTo>
                    <a:cubicBezTo>
                      <a:pt x="9492" y="1476"/>
                      <a:pt x="11349" y="1964"/>
                      <a:pt x="12755" y="2541"/>
                    </a:cubicBezTo>
                    <a:cubicBezTo>
                      <a:pt x="11270" y="1116"/>
                      <a:pt x="8997" y="0"/>
                      <a:pt x="70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21"/>
              <p:cNvSpPr/>
              <p:nvPr/>
            </p:nvSpPr>
            <p:spPr>
              <a:xfrm>
                <a:off x="1720225" y="2108400"/>
                <a:ext cx="187650" cy="973700"/>
              </a:xfrm>
              <a:custGeom>
                <a:avLst/>
                <a:gdLst/>
                <a:ahLst/>
                <a:cxnLst/>
                <a:rect l="l" t="t" r="r" b="b"/>
                <a:pathLst>
                  <a:path w="7506" h="38948" extrusionOk="0">
                    <a:moveTo>
                      <a:pt x="5690" y="1"/>
                    </a:moveTo>
                    <a:cubicBezTo>
                      <a:pt x="5454" y="1"/>
                      <a:pt x="5231" y="28"/>
                      <a:pt x="5028" y="92"/>
                    </a:cubicBezTo>
                    <a:cubicBezTo>
                      <a:pt x="4437" y="2680"/>
                      <a:pt x="555" y="25306"/>
                      <a:pt x="0" y="37839"/>
                    </a:cubicBezTo>
                    <a:cubicBezTo>
                      <a:pt x="407" y="38098"/>
                      <a:pt x="1220" y="38541"/>
                      <a:pt x="1849" y="38948"/>
                    </a:cubicBezTo>
                    <a:cubicBezTo>
                      <a:pt x="2255" y="32589"/>
                      <a:pt x="2440" y="25823"/>
                      <a:pt x="3365" y="19501"/>
                    </a:cubicBezTo>
                    <a:cubicBezTo>
                      <a:pt x="4178" y="13438"/>
                      <a:pt x="5065" y="8040"/>
                      <a:pt x="6026" y="2051"/>
                    </a:cubicBezTo>
                    <a:cubicBezTo>
                      <a:pt x="6359" y="1718"/>
                      <a:pt x="7246" y="720"/>
                      <a:pt x="7505" y="350"/>
                    </a:cubicBezTo>
                    <a:cubicBezTo>
                      <a:pt x="6926" y="166"/>
                      <a:pt x="6272" y="1"/>
                      <a:pt x="56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21"/>
              <p:cNvSpPr/>
              <p:nvPr/>
            </p:nvSpPr>
            <p:spPr>
              <a:xfrm>
                <a:off x="2080900" y="2253875"/>
                <a:ext cx="107950" cy="474250"/>
              </a:xfrm>
              <a:custGeom>
                <a:avLst/>
                <a:gdLst/>
                <a:ahLst/>
                <a:cxnLst/>
                <a:rect l="l" t="t" r="r" b="b"/>
                <a:pathLst>
                  <a:path w="4318" h="18970" extrusionOk="0">
                    <a:moveTo>
                      <a:pt x="2021" y="0"/>
                    </a:moveTo>
                    <a:lnTo>
                      <a:pt x="2021" y="0"/>
                    </a:lnTo>
                    <a:cubicBezTo>
                      <a:pt x="2021" y="0"/>
                      <a:pt x="2022" y="1"/>
                      <a:pt x="2025" y="3"/>
                    </a:cubicBezTo>
                    <a:cubicBezTo>
                      <a:pt x="2099" y="299"/>
                      <a:pt x="1951" y="1482"/>
                      <a:pt x="1766" y="2221"/>
                    </a:cubicBezTo>
                    <a:cubicBezTo>
                      <a:pt x="1765" y="2220"/>
                      <a:pt x="1763" y="2219"/>
                      <a:pt x="1761" y="2219"/>
                    </a:cubicBezTo>
                    <a:cubicBezTo>
                      <a:pt x="1487" y="2219"/>
                      <a:pt x="0" y="15188"/>
                      <a:pt x="1175" y="18969"/>
                    </a:cubicBezTo>
                    <a:cubicBezTo>
                      <a:pt x="2210" y="16751"/>
                      <a:pt x="2469" y="13017"/>
                      <a:pt x="2802" y="10503"/>
                    </a:cubicBezTo>
                    <a:cubicBezTo>
                      <a:pt x="3134" y="8026"/>
                      <a:pt x="3874" y="3330"/>
                      <a:pt x="4317" y="1482"/>
                    </a:cubicBezTo>
                    <a:cubicBezTo>
                      <a:pt x="4065" y="1302"/>
                      <a:pt x="2026" y="0"/>
                      <a:pt x="202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21"/>
              <p:cNvSpPr/>
              <p:nvPr/>
            </p:nvSpPr>
            <p:spPr>
              <a:xfrm>
                <a:off x="1897675" y="2887075"/>
                <a:ext cx="363275" cy="238500"/>
              </a:xfrm>
              <a:custGeom>
                <a:avLst/>
                <a:gdLst/>
                <a:ahLst/>
                <a:cxnLst/>
                <a:rect l="l" t="t" r="r" b="b"/>
                <a:pathLst>
                  <a:path w="14531" h="9540" extrusionOk="0">
                    <a:moveTo>
                      <a:pt x="9613" y="0"/>
                    </a:moveTo>
                    <a:cubicBezTo>
                      <a:pt x="8984" y="518"/>
                      <a:pt x="8282" y="2884"/>
                      <a:pt x="7801" y="3808"/>
                    </a:cubicBezTo>
                    <a:cubicBezTo>
                      <a:pt x="7543" y="4363"/>
                      <a:pt x="7210" y="4732"/>
                      <a:pt x="6581" y="6026"/>
                    </a:cubicBezTo>
                    <a:cubicBezTo>
                      <a:pt x="5657" y="7912"/>
                      <a:pt x="1997" y="7764"/>
                      <a:pt x="1" y="9539"/>
                    </a:cubicBezTo>
                    <a:cubicBezTo>
                      <a:pt x="37" y="9539"/>
                      <a:pt x="73" y="9539"/>
                      <a:pt x="109" y="9539"/>
                    </a:cubicBezTo>
                    <a:cubicBezTo>
                      <a:pt x="2883" y="9539"/>
                      <a:pt x="4806" y="8252"/>
                      <a:pt x="6579" y="8252"/>
                    </a:cubicBezTo>
                    <a:cubicBezTo>
                      <a:pt x="6728" y="8252"/>
                      <a:pt x="6877" y="8262"/>
                      <a:pt x="7025" y="8282"/>
                    </a:cubicBezTo>
                    <a:cubicBezTo>
                      <a:pt x="8242" y="8470"/>
                      <a:pt x="9984" y="8957"/>
                      <a:pt x="11553" y="8957"/>
                    </a:cubicBezTo>
                    <a:cubicBezTo>
                      <a:pt x="12748" y="8957"/>
                      <a:pt x="13843" y="8675"/>
                      <a:pt x="14530" y="7764"/>
                    </a:cubicBezTo>
                    <a:cubicBezTo>
                      <a:pt x="14269" y="7607"/>
                      <a:pt x="13924" y="7554"/>
                      <a:pt x="13547" y="7554"/>
                    </a:cubicBezTo>
                    <a:cubicBezTo>
                      <a:pt x="12744" y="7554"/>
                      <a:pt x="11791" y="7794"/>
                      <a:pt x="11160" y="7794"/>
                    </a:cubicBezTo>
                    <a:cubicBezTo>
                      <a:pt x="11038" y="7794"/>
                      <a:pt x="10928" y="7785"/>
                      <a:pt x="10833" y="7764"/>
                    </a:cubicBezTo>
                    <a:cubicBezTo>
                      <a:pt x="10463" y="7727"/>
                      <a:pt x="10907" y="6211"/>
                      <a:pt x="10870" y="5435"/>
                    </a:cubicBezTo>
                    <a:cubicBezTo>
                      <a:pt x="10759" y="3697"/>
                      <a:pt x="9983" y="1405"/>
                      <a:pt x="96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21"/>
              <p:cNvSpPr/>
              <p:nvPr/>
            </p:nvSpPr>
            <p:spPr>
              <a:xfrm>
                <a:off x="1805250" y="3034950"/>
                <a:ext cx="230175" cy="330900"/>
              </a:xfrm>
              <a:custGeom>
                <a:avLst/>
                <a:gdLst/>
                <a:ahLst/>
                <a:cxnLst/>
                <a:rect l="l" t="t" r="r" b="b"/>
                <a:pathLst>
                  <a:path w="9207" h="13236" extrusionOk="0">
                    <a:moveTo>
                      <a:pt x="9206" y="0"/>
                    </a:moveTo>
                    <a:lnTo>
                      <a:pt x="9206" y="0"/>
                    </a:lnTo>
                    <a:cubicBezTo>
                      <a:pt x="7543" y="1036"/>
                      <a:pt x="5324" y="2034"/>
                      <a:pt x="4067" y="2699"/>
                    </a:cubicBezTo>
                    <a:cubicBezTo>
                      <a:pt x="2367" y="3587"/>
                      <a:pt x="555" y="3882"/>
                      <a:pt x="296" y="5990"/>
                    </a:cubicBezTo>
                    <a:cubicBezTo>
                      <a:pt x="111" y="7210"/>
                      <a:pt x="111" y="8467"/>
                      <a:pt x="37" y="9724"/>
                    </a:cubicBezTo>
                    <a:cubicBezTo>
                      <a:pt x="1" y="10500"/>
                      <a:pt x="370" y="12460"/>
                      <a:pt x="1073" y="13088"/>
                    </a:cubicBezTo>
                    <a:lnTo>
                      <a:pt x="1221" y="13236"/>
                    </a:lnTo>
                    <a:lnTo>
                      <a:pt x="1997" y="13236"/>
                    </a:lnTo>
                    <a:cubicBezTo>
                      <a:pt x="2404" y="13236"/>
                      <a:pt x="3069" y="13051"/>
                      <a:pt x="3809" y="12718"/>
                    </a:cubicBezTo>
                    <a:cubicBezTo>
                      <a:pt x="3624" y="10537"/>
                      <a:pt x="4807" y="8319"/>
                      <a:pt x="5509" y="7173"/>
                    </a:cubicBezTo>
                    <a:cubicBezTo>
                      <a:pt x="6101" y="6211"/>
                      <a:pt x="7986" y="6174"/>
                      <a:pt x="8282" y="4991"/>
                    </a:cubicBezTo>
                    <a:cubicBezTo>
                      <a:pt x="8615" y="3587"/>
                      <a:pt x="9169" y="2108"/>
                      <a:pt x="920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21"/>
              <p:cNvSpPr/>
              <p:nvPr/>
            </p:nvSpPr>
            <p:spPr>
              <a:xfrm>
                <a:off x="1894900" y="2988725"/>
                <a:ext cx="212600" cy="364200"/>
              </a:xfrm>
              <a:custGeom>
                <a:avLst/>
                <a:gdLst/>
                <a:ahLst/>
                <a:cxnLst/>
                <a:rect l="l" t="t" r="r" b="b"/>
                <a:pathLst>
                  <a:path w="8504" h="14568" extrusionOk="0">
                    <a:moveTo>
                      <a:pt x="7802" y="1"/>
                    </a:moveTo>
                    <a:cubicBezTo>
                      <a:pt x="7543" y="555"/>
                      <a:pt x="6729" y="1221"/>
                      <a:pt x="5620" y="1923"/>
                    </a:cubicBezTo>
                    <a:cubicBezTo>
                      <a:pt x="5620" y="3957"/>
                      <a:pt x="5029" y="5473"/>
                      <a:pt x="4696" y="6914"/>
                    </a:cubicBezTo>
                    <a:cubicBezTo>
                      <a:pt x="4400" y="8060"/>
                      <a:pt x="2515" y="8134"/>
                      <a:pt x="1923" y="9059"/>
                    </a:cubicBezTo>
                    <a:cubicBezTo>
                      <a:pt x="1221" y="10168"/>
                      <a:pt x="1" y="12460"/>
                      <a:pt x="149" y="14567"/>
                    </a:cubicBezTo>
                    <a:cubicBezTo>
                      <a:pt x="2478" y="13606"/>
                      <a:pt x="5805" y="11388"/>
                      <a:pt x="6988" y="9761"/>
                    </a:cubicBezTo>
                    <a:cubicBezTo>
                      <a:pt x="8504" y="7728"/>
                      <a:pt x="8467" y="3513"/>
                      <a:pt x="8060" y="1036"/>
                    </a:cubicBezTo>
                    <a:cubicBezTo>
                      <a:pt x="8023" y="666"/>
                      <a:pt x="7912" y="334"/>
                      <a:pt x="780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21"/>
              <p:cNvSpPr/>
              <p:nvPr/>
            </p:nvSpPr>
            <p:spPr>
              <a:xfrm>
                <a:off x="1527975" y="2911600"/>
                <a:ext cx="560125" cy="382175"/>
              </a:xfrm>
              <a:custGeom>
                <a:avLst/>
                <a:gdLst/>
                <a:ahLst/>
                <a:cxnLst/>
                <a:rect l="l" t="t" r="r" b="b"/>
                <a:pathLst>
                  <a:path w="22405" h="15287" extrusionOk="0">
                    <a:moveTo>
                      <a:pt x="15009" y="1"/>
                    </a:moveTo>
                    <a:cubicBezTo>
                      <a:pt x="14698" y="1"/>
                      <a:pt x="14390" y="7"/>
                      <a:pt x="14086" y="17"/>
                    </a:cubicBezTo>
                    <a:cubicBezTo>
                      <a:pt x="13162" y="17"/>
                      <a:pt x="12238" y="54"/>
                      <a:pt x="11387" y="91"/>
                    </a:cubicBezTo>
                    <a:cubicBezTo>
                      <a:pt x="8504" y="276"/>
                      <a:pt x="4104" y="1385"/>
                      <a:pt x="1405" y="2125"/>
                    </a:cubicBezTo>
                    <a:cubicBezTo>
                      <a:pt x="148" y="3382"/>
                      <a:pt x="0" y="7411"/>
                      <a:pt x="185" y="8816"/>
                    </a:cubicBezTo>
                    <a:cubicBezTo>
                      <a:pt x="222" y="9445"/>
                      <a:pt x="370" y="9925"/>
                      <a:pt x="481" y="10480"/>
                    </a:cubicBezTo>
                    <a:cubicBezTo>
                      <a:pt x="703" y="10110"/>
                      <a:pt x="925" y="9815"/>
                      <a:pt x="962" y="9371"/>
                    </a:cubicBezTo>
                    <a:cubicBezTo>
                      <a:pt x="879" y="8519"/>
                      <a:pt x="960" y="8055"/>
                      <a:pt x="1159" y="8055"/>
                    </a:cubicBezTo>
                    <a:cubicBezTo>
                      <a:pt x="1227" y="8055"/>
                      <a:pt x="1310" y="8111"/>
                      <a:pt x="1405" y="8225"/>
                    </a:cubicBezTo>
                    <a:cubicBezTo>
                      <a:pt x="2071" y="9149"/>
                      <a:pt x="1775" y="9815"/>
                      <a:pt x="3143" y="10147"/>
                    </a:cubicBezTo>
                    <a:cubicBezTo>
                      <a:pt x="3808" y="10369"/>
                      <a:pt x="3623" y="11700"/>
                      <a:pt x="3697" y="11885"/>
                    </a:cubicBezTo>
                    <a:cubicBezTo>
                      <a:pt x="4028" y="12512"/>
                      <a:pt x="4253" y="12630"/>
                      <a:pt x="4451" y="12630"/>
                    </a:cubicBezTo>
                    <a:cubicBezTo>
                      <a:pt x="4572" y="12630"/>
                      <a:pt x="4683" y="12587"/>
                      <a:pt x="4803" y="12587"/>
                    </a:cubicBezTo>
                    <a:cubicBezTo>
                      <a:pt x="4905" y="12587"/>
                      <a:pt x="5013" y="12618"/>
                      <a:pt x="5139" y="12735"/>
                    </a:cubicBezTo>
                    <a:cubicBezTo>
                      <a:pt x="6433" y="14103"/>
                      <a:pt x="7394" y="13475"/>
                      <a:pt x="8984" y="14029"/>
                    </a:cubicBezTo>
                    <a:cubicBezTo>
                      <a:pt x="9539" y="14214"/>
                      <a:pt x="10204" y="15249"/>
                      <a:pt x="11128" y="15286"/>
                    </a:cubicBezTo>
                    <a:cubicBezTo>
                      <a:pt x="11092" y="15064"/>
                      <a:pt x="11092" y="14843"/>
                      <a:pt x="11092" y="14658"/>
                    </a:cubicBezTo>
                    <a:cubicBezTo>
                      <a:pt x="11128" y="13401"/>
                      <a:pt x="11128" y="12144"/>
                      <a:pt x="11313" y="10887"/>
                    </a:cubicBezTo>
                    <a:cubicBezTo>
                      <a:pt x="11609" y="8816"/>
                      <a:pt x="13421" y="8521"/>
                      <a:pt x="15121" y="7633"/>
                    </a:cubicBezTo>
                    <a:cubicBezTo>
                      <a:pt x="17192" y="6561"/>
                      <a:pt x="21924" y="4491"/>
                      <a:pt x="22405" y="3086"/>
                    </a:cubicBezTo>
                    <a:cubicBezTo>
                      <a:pt x="21887" y="1718"/>
                      <a:pt x="20815" y="1163"/>
                      <a:pt x="20334" y="942"/>
                    </a:cubicBezTo>
                    <a:cubicBezTo>
                      <a:pt x="18784" y="214"/>
                      <a:pt x="16854" y="1"/>
                      <a:pt x="1500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21"/>
              <p:cNvSpPr/>
              <p:nvPr/>
            </p:nvSpPr>
            <p:spPr>
              <a:xfrm>
                <a:off x="1539050" y="3112175"/>
                <a:ext cx="296725" cy="253675"/>
              </a:xfrm>
              <a:custGeom>
                <a:avLst/>
                <a:gdLst/>
                <a:ahLst/>
                <a:cxnLst/>
                <a:rect l="l" t="t" r="r" b="b"/>
                <a:pathLst>
                  <a:path w="11869" h="10147" extrusionOk="0">
                    <a:moveTo>
                      <a:pt x="674" y="1"/>
                    </a:moveTo>
                    <a:cubicBezTo>
                      <a:pt x="481" y="1"/>
                      <a:pt x="410" y="504"/>
                      <a:pt x="519" y="1348"/>
                    </a:cubicBezTo>
                    <a:cubicBezTo>
                      <a:pt x="482" y="1792"/>
                      <a:pt x="223" y="2087"/>
                      <a:pt x="1" y="2457"/>
                    </a:cubicBezTo>
                    <a:cubicBezTo>
                      <a:pt x="1739" y="9407"/>
                      <a:pt x="8578" y="9999"/>
                      <a:pt x="11869" y="10147"/>
                    </a:cubicBezTo>
                    <a:lnTo>
                      <a:pt x="11721" y="9999"/>
                    </a:lnTo>
                    <a:cubicBezTo>
                      <a:pt x="11203" y="9481"/>
                      <a:pt x="10833" y="8187"/>
                      <a:pt x="10759" y="7263"/>
                    </a:cubicBezTo>
                    <a:cubicBezTo>
                      <a:pt x="9835" y="7226"/>
                      <a:pt x="9133" y="6228"/>
                      <a:pt x="8578" y="6043"/>
                    </a:cubicBezTo>
                    <a:cubicBezTo>
                      <a:pt x="6951" y="5489"/>
                      <a:pt x="5990" y="6080"/>
                      <a:pt x="4696" y="4749"/>
                    </a:cubicBezTo>
                    <a:cubicBezTo>
                      <a:pt x="4570" y="4613"/>
                      <a:pt x="4461" y="4579"/>
                      <a:pt x="4356" y="4579"/>
                    </a:cubicBezTo>
                    <a:cubicBezTo>
                      <a:pt x="4254" y="4579"/>
                      <a:pt x="4155" y="4611"/>
                      <a:pt x="4046" y="4611"/>
                    </a:cubicBezTo>
                    <a:cubicBezTo>
                      <a:pt x="3844" y="4611"/>
                      <a:pt x="3609" y="4500"/>
                      <a:pt x="3254" y="3862"/>
                    </a:cubicBezTo>
                    <a:cubicBezTo>
                      <a:pt x="3143" y="3677"/>
                      <a:pt x="3365" y="2346"/>
                      <a:pt x="2700" y="2161"/>
                    </a:cubicBezTo>
                    <a:cubicBezTo>
                      <a:pt x="1295" y="1792"/>
                      <a:pt x="1591" y="1089"/>
                      <a:pt x="925" y="202"/>
                    </a:cubicBezTo>
                    <a:cubicBezTo>
                      <a:pt x="828" y="65"/>
                      <a:pt x="743" y="1"/>
                      <a:pt x="6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894;p21"/>
              <p:cNvSpPr/>
              <p:nvPr/>
            </p:nvSpPr>
            <p:spPr>
              <a:xfrm>
                <a:off x="1561250" y="2906700"/>
                <a:ext cx="537025" cy="232725"/>
              </a:xfrm>
              <a:custGeom>
                <a:avLst/>
                <a:gdLst/>
                <a:ahLst/>
                <a:cxnLst/>
                <a:rect l="l" t="t" r="r" b="b"/>
                <a:pathLst>
                  <a:path w="21481" h="9309" extrusionOk="0">
                    <a:moveTo>
                      <a:pt x="13695" y="1"/>
                    </a:moveTo>
                    <a:cubicBezTo>
                      <a:pt x="8744" y="1"/>
                      <a:pt x="2003" y="1513"/>
                      <a:pt x="0" y="2321"/>
                    </a:cubicBezTo>
                    <a:cubicBezTo>
                      <a:pt x="481" y="3541"/>
                      <a:pt x="1109" y="4650"/>
                      <a:pt x="1923" y="5611"/>
                    </a:cubicBezTo>
                    <a:cubicBezTo>
                      <a:pt x="1923" y="5426"/>
                      <a:pt x="1923" y="5241"/>
                      <a:pt x="1997" y="5056"/>
                    </a:cubicBezTo>
                    <a:cubicBezTo>
                      <a:pt x="2034" y="4872"/>
                      <a:pt x="2292" y="4724"/>
                      <a:pt x="2477" y="4724"/>
                    </a:cubicBezTo>
                    <a:cubicBezTo>
                      <a:pt x="3328" y="4095"/>
                      <a:pt x="4733" y="3947"/>
                      <a:pt x="5694" y="3615"/>
                    </a:cubicBezTo>
                    <a:cubicBezTo>
                      <a:pt x="7468" y="3097"/>
                      <a:pt x="9243" y="2801"/>
                      <a:pt x="10981" y="2284"/>
                    </a:cubicBezTo>
                    <a:cubicBezTo>
                      <a:pt x="11000" y="2280"/>
                      <a:pt x="11019" y="2279"/>
                      <a:pt x="11037" y="2279"/>
                    </a:cubicBezTo>
                    <a:cubicBezTo>
                      <a:pt x="11233" y="2279"/>
                      <a:pt x="11384" y="2451"/>
                      <a:pt x="11350" y="2653"/>
                    </a:cubicBezTo>
                    <a:cubicBezTo>
                      <a:pt x="11239" y="3171"/>
                      <a:pt x="11091" y="3356"/>
                      <a:pt x="10648" y="3578"/>
                    </a:cubicBezTo>
                    <a:cubicBezTo>
                      <a:pt x="10352" y="3725"/>
                      <a:pt x="9761" y="4132"/>
                      <a:pt x="9982" y="5500"/>
                    </a:cubicBezTo>
                    <a:cubicBezTo>
                      <a:pt x="10241" y="6794"/>
                      <a:pt x="9687" y="8384"/>
                      <a:pt x="9687" y="9308"/>
                    </a:cubicBezTo>
                    <a:cubicBezTo>
                      <a:pt x="12090" y="9160"/>
                      <a:pt x="15676" y="7533"/>
                      <a:pt x="18633" y="4946"/>
                    </a:cubicBezTo>
                    <a:cubicBezTo>
                      <a:pt x="18855" y="4761"/>
                      <a:pt x="19964" y="4391"/>
                      <a:pt x="20223" y="4280"/>
                    </a:cubicBezTo>
                    <a:cubicBezTo>
                      <a:pt x="21148" y="3725"/>
                      <a:pt x="21480" y="3208"/>
                      <a:pt x="20704" y="2321"/>
                    </a:cubicBezTo>
                    <a:cubicBezTo>
                      <a:pt x="19558" y="1064"/>
                      <a:pt x="17340" y="287"/>
                      <a:pt x="15713" y="102"/>
                    </a:cubicBezTo>
                    <a:cubicBezTo>
                      <a:pt x="15091" y="32"/>
                      <a:pt x="14412" y="1"/>
                      <a:pt x="136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21"/>
              <p:cNvSpPr/>
              <p:nvPr/>
            </p:nvSpPr>
            <p:spPr>
              <a:xfrm>
                <a:off x="1610225" y="2963125"/>
                <a:ext cx="236500" cy="177225"/>
              </a:xfrm>
              <a:custGeom>
                <a:avLst/>
                <a:gdLst/>
                <a:ahLst/>
                <a:cxnLst/>
                <a:rect l="l" t="t" r="r" b="b"/>
                <a:pathLst>
                  <a:path w="9460" h="7089" extrusionOk="0">
                    <a:moveTo>
                      <a:pt x="9164" y="0"/>
                    </a:moveTo>
                    <a:cubicBezTo>
                      <a:pt x="9131" y="0"/>
                      <a:pt x="9095" y="8"/>
                      <a:pt x="9059" y="27"/>
                    </a:cubicBezTo>
                    <a:cubicBezTo>
                      <a:pt x="7284" y="544"/>
                      <a:pt x="5546" y="840"/>
                      <a:pt x="3772" y="1358"/>
                    </a:cubicBezTo>
                    <a:cubicBezTo>
                      <a:pt x="2774" y="1653"/>
                      <a:pt x="1369" y="1764"/>
                      <a:pt x="555" y="2467"/>
                    </a:cubicBezTo>
                    <a:cubicBezTo>
                      <a:pt x="370" y="2467"/>
                      <a:pt x="149" y="2615"/>
                      <a:pt x="75" y="2799"/>
                    </a:cubicBezTo>
                    <a:cubicBezTo>
                      <a:pt x="38" y="2984"/>
                      <a:pt x="1" y="3169"/>
                      <a:pt x="1" y="3354"/>
                    </a:cubicBezTo>
                    <a:cubicBezTo>
                      <a:pt x="1849" y="5609"/>
                      <a:pt x="4474" y="7051"/>
                      <a:pt x="7432" y="7088"/>
                    </a:cubicBezTo>
                    <a:lnTo>
                      <a:pt x="7802" y="7088"/>
                    </a:lnTo>
                    <a:cubicBezTo>
                      <a:pt x="7802" y="6164"/>
                      <a:pt x="8319" y="4537"/>
                      <a:pt x="8097" y="3243"/>
                    </a:cubicBezTo>
                    <a:cubicBezTo>
                      <a:pt x="7838" y="1875"/>
                      <a:pt x="8430" y="1468"/>
                      <a:pt x="8726" y="1321"/>
                    </a:cubicBezTo>
                    <a:cubicBezTo>
                      <a:pt x="9206" y="1099"/>
                      <a:pt x="9317" y="914"/>
                      <a:pt x="9428" y="396"/>
                    </a:cubicBezTo>
                    <a:cubicBezTo>
                      <a:pt x="9459" y="211"/>
                      <a:pt x="9335" y="0"/>
                      <a:pt x="91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896;p21"/>
              <p:cNvSpPr/>
              <p:nvPr/>
            </p:nvSpPr>
            <p:spPr>
              <a:xfrm>
                <a:off x="1563100" y="2964700"/>
                <a:ext cx="527775" cy="383600"/>
              </a:xfrm>
              <a:custGeom>
                <a:avLst/>
                <a:gdLst/>
                <a:ahLst/>
                <a:cxnLst/>
                <a:rect l="l" t="t" r="r" b="b"/>
                <a:pathLst>
                  <a:path w="21111" h="15344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407" y="962"/>
                      <a:pt x="629" y="2810"/>
                      <a:pt x="3549" y="5287"/>
                    </a:cubicBezTo>
                    <a:cubicBezTo>
                      <a:pt x="3956" y="5657"/>
                      <a:pt x="4695" y="6397"/>
                      <a:pt x="5213" y="6397"/>
                    </a:cubicBezTo>
                    <a:cubicBezTo>
                      <a:pt x="5472" y="6470"/>
                      <a:pt x="7209" y="6618"/>
                      <a:pt x="7801" y="6877"/>
                    </a:cubicBezTo>
                    <a:cubicBezTo>
                      <a:pt x="8208" y="7062"/>
                      <a:pt x="8725" y="7247"/>
                      <a:pt x="9095" y="8060"/>
                    </a:cubicBezTo>
                    <a:cubicBezTo>
                      <a:pt x="9539" y="9095"/>
                      <a:pt x="9317" y="10352"/>
                      <a:pt x="9317" y="10870"/>
                    </a:cubicBezTo>
                    <a:cubicBezTo>
                      <a:pt x="9280" y="12719"/>
                      <a:pt x="9095" y="14345"/>
                      <a:pt x="10389" y="15343"/>
                    </a:cubicBezTo>
                    <a:cubicBezTo>
                      <a:pt x="9908" y="14234"/>
                      <a:pt x="10093" y="11129"/>
                      <a:pt x="10352" y="8948"/>
                    </a:cubicBezTo>
                    <a:cubicBezTo>
                      <a:pt x="10426" y="8171"/>
                      <a:pt x="10796" y="7173"/>
                      <a:pt x="11276" y="7173"/>
                    </a:cubicBezTo>
                    <a:cubicBezTo>
                      <a:pt x="11310" y="7173"/>
                      <a:pt x="11343" y="7174"/>
                      <a:pt x="11376" y="7174"/>
                    </a:cubicBezTo>
                    <a:cubicBezTo>
                      <a:pt x="13630" y="7174"/>
                      <a:pt x="14472" y="5940"/>
                      <a:pt x="15602" y="5029"/>
                    </a:cubicBezTo>
                    <a:cubicBezTo>
                      <a:pt x="17266" y="3698"/>
                      <a:pt x="17635" y="4622"/>
                      <a:pt x="18670" y="3698"/>
                    </a:cubicBezTo>
                    <a:cubicBezTo>
                      <a:pt x="18966" y="3365"/>
                      <a:pt x="19262" y="2736"/>
                      <a:pt x="19595" y="2589"/>
                    </a:cubicBezTo>
                    <a:cubicBezTo>
                      <a:pt x="20630" y="2108"/>
                      <a:pt x="21074" y="1812"/>
                      <a:pt x="21110" y="814"/>
                    </a:cubicBezTo>
                    <a:lnTo>
                      <a:pt x="21110" y="814"/>
                    </a:lnTo>
                    <a:cubicBezTo>
                      <a:pt x="20334" y="1886"/>
                      <a:pt x="18892" y="1627"/>
                      <a:pt x="17561" y="2773"/>
                    </a:cubicBezTo>
                    <a:cubicBezTo>
                      <a:pt x="15713" y="4363"/>
                      <a:pt x="12866" y="5546"/>
                      <a:pt x="12238" y="5879"/>
                    </a:cubicBezTo>
                    <a:cubicBezTo>
                      <a:pt x="11189" y="6426"/>
                      <a:pt x="10224" y="6678"/>
                      <a:pt x="9379" y="6678"/>
                    </a:cubicBezTo>
                    <a:cubicBezTo>
                      <a:pt x="8853" y="6678"/>
                      <a:pt x="8374" y="6581"/>
                      <a:pt x="7949" y="6397"/>
                    </a:cubicBezTo>
                    <a:cubicBezTo>
                      <a:pt x="6174" y="5583"/>
                      <a:pt x="4806" y="5546"/>
                      <a:pt x="4252" y="4955"/>
                    </a:cubicBezTo>
                    <a:cubicBezTo>
                      <a:pt x="3549" y="4252"/>
                      <a:pt x="2477" y="2330"/>
                      <a:pt x="2218" y="1960"/>
                    </a:cubicBezTo>
                    <a:cubicBezTo>
                      <a:pt x="1886" y="1516"/>
                      <a:pt x="998" y="592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21"/>
              <p:cNvSpPr/>
              <p:nvPr/>
            </p:nvSpPr>
            <p:spPr>
              <a:xfrm>
                <a:off x="1872725" y="3069150"/>
                <a:ext cx="168250" cy="268975"/>
              </a:xfrm>
              <a:custGeom>
                <a:avLst/>
                <a:gdLst/>
                <a:ahLst/>
                <a:cxnLst/>
                <a:rect l="l" t="t" r="r" b="b"/>
                <a:pathLst>
                  <a:path w="6730" h="10759" extrusionOk="0">
                    <a:moveTo>
                      <a:pt x="6396" y="0"/>
                    </a:moveTo>
                    <a:lnTo>
                      <a:pt x="6396" y="0"/>
                    </a:lnTo>
                    <a:cubicBezTo>
                      <a:pt x="6138" y="1701"/>
                      <a:pt x="5805" y="3217"/>
                      <a:pt x="4252" y="4067"/>
                    </a:cubicBezTo>
                    <a:cubicBezTo>
                      <a:pt x="3365" y="4511"/>
                      <a:pt x="2256" y="6322"/>
                      <a:pt x="1553" y="6729"/>
                    </a:cubicBezTo>
                    <a:cubicBezTo>
                      <a:pt x="0" y="7764"/>
                      <a:pt x="407" y="9687"/>
                      <a:pt x="1036" y="10759"/>
                    </a:cubicBezTo>
                    <a:cubicBezTo>
                      <a:pt x="1331" y="8393"/>
                      <a:pt x="1775" y="7949"/>
                      <a:pt x="2773" y="7210"/>
                    </a:cubicBezTo>
                    <a:cubicBezTo>
                      <a:pt x="3771" y="6396"/>
                      <a:pt x="3808" y="5176"/>
                      <a:pt x="4881" y="4511"/>
                    </a:cubicBezTo>
                    <a:cubicBezTo>
                      <a:pt x="6655" y="3402"/>
                      <a:pt x="6729" y="1590"/>
                      <a:pt x="639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898;p21"/>
              <p:cNvSpPr/>
              <p:nvPr/>
            </p:nvSpPr>
            <p:spPr>
              <a:xfrm>
                <a:off x="2041563" y="3072744"/>
                <a:ext cx="277225" cy="111100"/>
              </a:xfrm>
              <a:custGeom>
                <a:avLst/>
                <a:gdLst/>
                <a:ahLst/>
                <a:cxnLst/>
                <a:rect l="l" t="t" r="r" b="b"/>
                <a:pathLst>
                  <a:path w="11089" h="4444" extrusionOk="0">
                    <a:moveTo>
                      <a:pt x="7589" y="0"/>
                    </a:moveTo>
                    <a:cubicBezTo>
                      <a:pt x="5654" y="0"/>
                      <a:pt x="3758" y="709"/>
                      <a:pt x="2031" y="1484"/>
                    </a:cubicBezTo>
                    <a:cubicBezTo>
                      <a:pt x="1624" y="1669"/>
                      <a:pt x="996" y="1891"/>
                      <a:pt x="367" y="2150"/>
                    </a:cubicBezTo>
                    <a:cubicBezTo>
                      <a:pt x="293" y="2483"/>
                      <a:pt x="145" y="2889"/>
                      <a:pt x="108" y="3148"/>
                    </a:cubicBezTo>
                    <a:cubicBezTo>
                      <a:pt x="1" y="3900"/>
                      <a:pt x="1558" y="4444"/>
                      <a:pt x="2227" y="4444"/>
                    </a:cubicBezTo>
                    <a:cubicBezTo>
                      <a:pt x="2249" y="4444"/>
                      <a:pt x="2270" y="4443"/>
                      <a:pt x="2290" y="4442"/>
                    </a:cubicBezTo>
                    <a:cubicBezTo>
                      <a:pt x="2401" y="4442"/>
                      <a:pt x="2364" y="3703"/>
                      <a:pt x="2511" y="3666"/>
                    </a:cubicBezTo>
                    <a:cubicBezTo>
                      <a:pt x="3029" y="3481"/>
                      <a:pt x="3325" y="3407"/>
                      <a:pt x="3842" y="3296"/>
                    </a:cubicBezTo>
                    <a:cubicBezTo>
                      <a:pt x="4167" y="3205"/>
                      <a:pt x="4520" y="3178"/>
                      <a:pt x="4883" y="3178"/>
                    </a:cubicBezTo>
                    <a:cubicBezTo>
                      <a:pt x="5415" y="3178"/>
                      <a:pt x="5972" y="3236"/>
                      <a:pt x="6502" y="3236"/>
                    </a:cubicBezTo>
                    <a:cubicBezTo>
                      <a:pt x="6641" y="3236"/>
                      <a:pt x="6777" y="3232"/>
                      <a:pt x="6911" y="3222"/>
                    </a:cubicBezTo>
                    <a:cubicBezTo>
                      <a:pt x="8316" y="3185"/>
                      <a:pt x="9721" y="2963"/>
                      <a:pt x="11089" y="2630"/>
                    </a:cubicBezTo>
                    <a:lnTo>
                      <a:pt x="11089" y="2630"/>
                    </a:lnTo>
                    <a:cubicBezTo>
                      <a:pt x="11052" y="2633"/>
                      <a:pt x="11017" y="2634"/>
                      <a:pt x="10984" y="2634"/>
                    </a:cubicBezTo>
                    <a:cubicBezTo>
                      <a:pt x="10439" y="2634"/>
                      <a:pt x="10277" y="2363"/>
                      <a:pt x="10312" y="2224"/>
                    </a:cubicBezTo>
                    <a:cubicBezTo>
                      <a:pt x="9721" y="782"/>
                      <a:pt x="9425" y="43"/>
                      <a:pt x="7872" y="6"/>
                    </a:cubicBezTo>
                    <a:cubicBezTo>
                      <a:pt x="7778" y="2"/>
                      <a:pt x="7683" y="0"/>
                      <a:pt x="75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21"/>
              <p:cNvSpPr/>
              <p:nvPr/>
            </p:nvSpPr>
            <p:spPr>
              <a:xfrm>
                <a:off x="2020238" y="3127394"/>
                <a:ext cx="317050" cy="103550"/>
              </a:xfrm>
              <a:custGeom>
                <a:avLst/>
                <a:gdLst/>
                <a:ahLst/>
                <a:cxnLst/>
                <a:rect l="l" t="t" r="r" b="b"/>
                <a:pathLst>
                  <a:path w="12682" h="4142" extrusionOk="0">
                    <a:moveTo>
                      <a:pt x="1257" y="1"/>
                    </a:moveTo>
                    <a:lnTo>
                      <a:pt x="1257" y="1"/>
                    </a:lnTo>
                    <a:cubicBezTo>
                      <a:pt x="592" y="407"/>
                      <a:pt x="0" y="851"/>
                      <a:pt x="37" y="1554"/>
                    </a:cubicBezTo>
                    <a:cubicBezTo>
                      <a:pt x="74" y="2626"/>
                      <a:pt x="1553" y="3180"/>
                      <a:pt x="2329" y="3476"/>
                    </a:cubicBezTo>
                    <a:cubicBezTo>
                      <a:pt x="3968" y="4112"/>
                      <a:pt x="5668" y="4142"/>
                      <a:pt x="7373" y="4142"/>
                    </a:cubicBezTo>
                    <a:cubicBezTo>
                      <a:pt x="7553" y="4142"/>
                      <a:pt x="7732" y="4142"/>
                      <a:pt x="7912" y="4142"/>
                    </a:cubicBezTo>
                    <a:cubicBezTo>
                      <a:pt x="8033" y="4142"/>
                      <a:pt x="8158" y="4142"/>
                      <a:pt x="8286" y="4142"/>
                    </a:cubicBezTo>
                    <a:cubicBezTo>
                      <a:pt x="9378" y="4142"/>
                      <a:pt x="10712" y="4112"/>
                      <a:pt x="11572" y="3550"/>
                    </a:cubicBezTo>
                    <a:cubicBezTo>
                      <a:pt x="12496" y="2921"/>
                      <a:pt x="12681" y="1591"/>
                      <a:pt x="12127" y="629"/>
                    </a:cubicBezTo>
                    <a:lnTo>
                      <a:pt x="12127" y="629"/>
                    </a:lnTo>
                    <a:cubicBezTo>
                      <a:pt x="10759" y="962"/>
                      <a:pt x="9169" y="888"/>
                      <a:pt x="7801" y="999"/>
                    </a:cubicBezTo>
                    <a:cubicBezTo>
                      <a:pt x="7727" y="1002"/>
                      <a:pt x="7651" y="1003"/>
                      <a:pt x="7573" y="1003"/>
                    </a:cubicBezTo>
                    <a:cubicBezTo>
                      <a:pt x="7015" y="1003"/>
                      <a:pt x="6375" y="936"/>
                      <a:pt x="5765" y="936"/>
                    </a:cubicBezTo>
                    <a:cubicBezTo>
                      <a:pt x="5402" y="936"/>
                      <a:pt x="5050" y="960"/>
                      <a:pt x="4732" y="1036"/>
                    </a:cubicBezTo>
                    <a:cubicBezTo>
                      <a:pt x="4178" y="1184"/>
                      <a:pt x="3882" y="1221"/>
                      <a:pt x="3401" y="1406"/>
                    </a:cubicBezTo>
                    <a:cubicBezTo>
                      <a:pt x="3254" y="1443"/>
                      <a:pt x="3291" y="2182"/>
                      <a:pt x="3180" y="2182"/>
                    </a:cubicBezTo>
                    <a:cubicBezTo>
                      <a:pt x="3140" y="2187"/>
                      <a:pt x="3096" y="2189"/>
                      <a:pt x="3050" y="2189"/>
                    </a:cubicBezTo>
                    <a:cubicBezTo>
                      <a:pt x="2325" y="2189"/>
                      <a:pt x="894" y="1657"/>
                      <a:pt x="998" y="962"/>
                    </a:cubicBezTo>
                    <a:cubicBezTo>
                      <a:pt x="1035" y="703"/>
                      <a:pt x="1183" y="297"/>
                      <a:pt x="12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21"/>
              <p:cNvSpPr/>
              <p:nvPr/>
            </p:nvSpPr>
            <p:spPr>
              <a:xfrm>
                <a:off x="2104338" y="3106144"/>
                <a:ext cx="218150" cy="65450"/>
              </a:xfrm>
              <a:custGeom>
                <a:avLst/>
                <a:gdLst/>
                <a:ahLst/>
                <a:cxnLst/>
                <a:rect l="l" t="t" r="r" b="b"/>
                <a:pathLst>
                  <a:path w="8726" h="2618" extrusionOk="0">
                    <a:moveTo>
                      <a:pt x="7432" y="0"/>
                    </a:moveTo>
                    <a:cubicBezTo>
                      <a:pt x="6138" y="333"/>
                      <a:pt x="4844" y="1221"/>
                      <a:pt x="3550" y="1294"/>
                    </a:cubicBezTo>
                    <a:cubicBezTo>
                      <a:pt x="3487" y="1298"/>
                      <a:pt x="3418" y="1300"/>
                      <a:pt x="3345" y="1300"/>
                    </a:cubicBezTo>
                    <a:cubicBezTo>
                      <a:pt x="3051" y="1300"/>
                      <a:pt x="2683" y="1276"/>
                      <a:pt x="2320" y="1276"/>
                    </a:cubicBezTo>
                    <a:cubicBezTo>
                      <a:pt x="1867" y="1276"/>
                      <a:pt x="1424" y="1313"/>
                      <a:pt x="1147" y="1479"/>
                    </a:cubicBezTo>
                    <a:cubicBezTo>
                      <a:pt x="1110" y="1516"/>
                      <a:pt x="740" y="2145"/>
                      <a:pt x="0" y="2330"/>
                    </a:cubicBezTo>
                    <a:cubicBezTo>
                      <a:pt x="280" y="2545"/>
                      <a:pt x="677" y="2617"/>
                      <a:pt x="1119" y="2617"/>
                    </a:cubicBezTo>
                    <a:cubicBezTo>
                      <a:pt x="1966" y="2617"/>
                      <a:pt x="2981" y="2354"/>
                      <a:pt x="3661" y="2330"/>
                    </a:cubicBezTo>
                    <a:cubicBezTo>
                      <a:pt x="4116" y="2330"/>
                      <a:pt x="4636" y="2439"/>
                      <a:pt x="5273" y="2439"/>
                    </a:cubicBezTo>
                    <a:cubicBezTo>
                      <a:pt x="5464" y="2439"/>
                      <a:pt x="5666" y="2429"/>
                      <a:pt x="5879" y="2404"/>
                    </a:cubicBezTo>
                    <a:cubicBezTo>
                      <a:pt x="6877" y="2330"/>
                      <a:pt x="8134" y="1849"/>
                      <a:pt x="8726" y="1590"/>
                    </a:cubicBezTo>
                    <a:cubicBezTo>
                      <a:pt x="8578" y="1221"/>
                      <a:pt x="8023" y="1110"/>
                      <a:pt x="7801" y="888"/>
                    </a:cubicBezTo>
                    <a:cubicBezTo>
                      <a:pt x="7764" y="666"/>
                      <a:pt x="7616" y="222"/>
                      <a:pt x="743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21"/>
              <p:cNvSpPr/>
              <p:nvPr/>
            </p:nvSpPr>
            <p:spPr>
              <a:xfrm>
                <a:off x="2065488" y="3069144"/>
                <a:ext cx="215400" cy="53425"/>
              </a:xfrm>
              <a:custGeom>
                <a:avLst/>
                <a:gdLst/>
                <a:ahLst/>
                <a:cxnLst/>
                <a:rect l="l" t="t" r="r" b="b"/>
                <a:pathLst>
                  <a:path w="8616" h="2137" extrusionOk="0">
                    <a:moveTo>
                      <a:pt x="6433" y="0"/>
                    </a:moveTo>
                    <a:cubicBezTo>
                      <a:pt x="5406" y="0"/>
                      <a:pt x="4365" y="287"/>
                      <a:pt x="3921" y="408"/>
                    </a:cubicBezTo>
                    <a:cubicBezTo>
                      <a:pt x="2738" y="778"/>
                      <a:pt x="1148" y="1333"/>
                      <a:pt x="150" y="1998"/>
                    </a:cubicBezTo>
                    <a:cubicBezTo>
                      <a:pt x="0" y="2101"/>
                      <a:pt x="4" y="2137"/>
                      <a:pt x="84" y="2137"/>
                    </a:cubicBezTo>
                    <a:cubicBezTo>
                      <a:pt x="261" y="2137"/>
                      <a:pt x="813" y="1961"/>
                      <a:pt x="889" y="1961"/>
                    </a:cubicBezTo>
                    <a:cubicBezTo>
                      <a:pt x="2072" y="1665"/>
                      <a:pt x="3773" y="926"/>
                      <a:pt x="4919" y="704"/>
                    </a:cubicBezTo>
                    <a:cubicBezTo>
                      <a:pt x="5004" y="686"/>
                      <a:pt x="5117" y="679"/>
                      <a:pt x="5250" y="679"/>
                    </a:cubicBezTo>
                    <a:cubicBezTo>
                      <a:pt x="6002" y="679"/>
                      <a:pt x="7408" y="922"/>
                      <a:pt x="8162" y="922"/>
                    </a:cubicBezTo>
                    <a:cubicBezTo>
                      <a:pt x="8376" y="922"/>
                      <a:pt x="8537" y="902"/>
                      <a:pt x="8616" y="852"/>
                    </a:cubicBezTo>
                    <a:cubicBezTo>
                      <a:pt x="8130" y="198"/>
                      <a:pt x="7286" y="0"/>
                      <a:pt x="64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2" name="Google Shape;902;p21"/>
            <p:cNvGrpSpPr/>
            <p:nvPr/>
          </p:nvGrpSpPr>
          <p:grpSpPr>
            <a:xfrm>
              <a:off x="7212056" y="4385641"/>
              <a:ext cx="1579214" cy="1022193"/>
              <a:chOff x="2875550" y="4674500"/>
              <a:chExt cx="725575" cy="469650"/>
            </a:xfrm>
          </p:grpSpPr>
          <p:sp>
            <p:nvSpPr>
              <p:cNvPr id="903" name="Google Shape;903;p21"/>
              <p:cNvSpPr/>
              <p:nvPr/>
            </p:nvSpPr>
            <p:spPr>
              <a:xfrm>
                <a:off x="3086275" y="4674500"/>
                <a:ext cx="464025" cy="216400"/>
              </a:xfrm>
              <a:custGeom>
                <a:avLst/>
                <a:gdLst/>
                <a:ahLst/>
                <a:cxnLst/>
                <a:rect l="l" t="t" r="r" b="b"/>
                <a:pathLst>
                  <a:path w="18561" h="8656" extrusionOk="0">
                    <a:moveTo>
                      <a:pt x="4440" y="0"/>
                    </a:moveTo>
                    <a:cubicBezTo>
                      <a:pt x="4105" y="0"/>
                      <a:pt x="3784" y="14"/>
                      <a:pt x="3476" y="41"/>
                    </a:cubicBezTo>
                    <a:cubicBezTo>
                      <a:pt x="1923" y="559"/>
                      <a:pt x="1" y="1446"/>
                      <a:pt x="629" y="3184"/>
                    </a:cubicBezTo>
                    <a:cubicBezTo>
                      <a:pt x="1554" y="5883"/>
                      <a:pt x="3291" y="8656"/>
                      <a:pt x="3291" y="8656"/>
                    </a:cubicBezTo>
                    <a:cubicBezTo>
                      <a:pt x="3291" y="8656"/>
                      <a:pt x="9872" y="7436"/>
                      <a:pt x="11166" y="7177"/>
                    </a:cubicBezTo>
                    <a:cubicBezTo>
                      <a:pt x="11906" y="7029"/>
                      <a:pt x="15455" y="5920"/>
                      <a:pt x="18560" y="4552"/>
                    </a:cubicBezTo>
                    <a:cubicBezTo>
                      <a:pt x="18449" y="4404"/>
                      <a:pt x="18412" y="4256"/>
                      <a:pt x="18301" y="4182"/>
                    </a:cubicBezTo>
                    <a:cubicBezTo>
                      <a:pt x="17710" y="3295"/>
                      <a:pt x="15603" y="2888"/>
                      <a:pt x="14567" y="2444"/>
                    </a:cubicBezTo>
                    <a:cubicBezTo>
                      <a:pt x="12386" y="1631"/>
                      <a:pt x="10168" y="929"/>
                      <a:pt x="7913" y="411"/>
                    </a:cubicBezTo>
                    <a:cubicBezTo>
                      <a:pt x="6629" y="132"/>
                      <a:pt x="5471" y="0"/>
                      <a:pt x="444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21"/>
              <p:cNvSpPr/>
              <p:nvPr/>
            </p:nvSpPr>
            <p:spPr>
              <a:xfrm>
                <a:off x="3159300" y="4837275"/>
                <a:ext cx="33300" cy="49000"/>
              </a:xfrm>
              <a:custGeom>
                <a:avLst/>
                <a:gdLst/>
                <a:ahLst/>
                <a:cxnLst/>
                <a:rect l="l" t="t" r="r" b="b"/>
                <a:pathLst>
                  <a:path w="1332" h="1960" extrusionOk="0">
                    <a:moveTo>
                      <a:pt x="1" y="0"/>
                    </a:moveTo>
                    <a:cubicBezTo>
                      <a:pt x="333" y="666"/>
                      <a:pt x="777" y="1294"/>
                      <a:pt x="1295" y="1960"/>
                    </a:cubicBezTo>
                    <a:cubicBezTo>
                      <a:pt x="1332" y="1960"/>
                      <a:pt x="703" y="1109"/>
                      <a:pt x="1" y="0"/>
                    </a:cubicBezTo>
                    <a:close/>
                  </a:path>
                </a:pathLst>
              </a:custGeom>
              <a:solidFill>
                <a:srgbClr val="2121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21"/>
              <p:cNvSpPr/>
              <p:nvPr/>
            </p:nvSpPr>
            <p:spPr>
              <a:xfrm>
                <a:off x="2946725" y="4674600"/>
                <a:ext cx="268050" cy="299925"/>
              </a:xfrm>
              <a:custGeom>
                <a:avLst/>
                <a:gdLst/>
                <a:ahLst/>
                <a:cxnLst/>
                <a:rect l="l" t="t" r="r" b="b"/>
                <a:pathLst>
                  <a:path w="10722" h="11997" extrusionOk="0">
                    <a:moveTo>
                      <a:pt x="9021" y="0"/>
                    </a:moveTo>
                    <a:lnTo>
                      <a:pt x="9021" y="0"/>
                    </a:lnTo>
                    <a:cubicBezTo>
                      <a:pt x="7431" y="185"/>
                      <a:pt x="6101" y="740"/>
                      <a:pt x="4954" y="1738"/>
                    </a:cubicBezTo>
                    <a:cubicBezTo>
                      <a:pt x="2921" y="3143"/>
                      <a:pt x="1294" y="5361"/>
                      <a:pt x="0" y="7727"/>
                    </a:cubicBezTo>
                    <a:cubicBezTo>
                      <a:pt x="1331" y="9058"/>
                      <a:pt x="3513" y="10315"/>
                      <a:pt x="5176" y="10944"/>
                    </a:cubicBezTo>
                    <a:cubicBezTo>
                      <a:pt x="5957" y="11283"/>
                      <a:pt x="6987" y="11997"/>
                      <a:pt x="7837" y="11997"/>
                    </a:cubicBezTo>
                    <a:cubicBezTo>
                      <a:pt x="7913" y="11997"/>
                      <a:pt x="7987" y="11991"/>
                      <a:pt x="8060" y="11979"/>
                    </a:cubicBezTo>
                    <a:cubicBezTo>
                      <a:pt x="8615" y="10759"/>
                      <a:pt x="10093" y="9058"/>
                      <a:pt x="10722" y="8208"/>
                    </a:cubicBezTo>
                    <a:cubicBezTo>
                      <a:pt x="10204" y="7579"/>
                      <a:pt x="8836" y="7136"/>
                      <a:pt x="8504" y="6470"/>
                    </a:cubicBezTo>
                    <a:cubicBezTo>
                      <a:pt x="7949" y="5546"/>
                      <a:pt x="7321" y="4326"/>
                      <a:pt x="6877" y="3143"/>
                    </a:cubicBezTo>
                    <a:cubicBezTo>
                      <a:pt x="6285" y="1368"/>
                      <a:pt x="7505" y="518"/>
                      <a:pt x="902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21"/>
              <p:cNvSpPr/>
              <p:nvPr/>
            </p:nvSpPr>
            <p:spPr>
              <a:xfrm>
                <a:off x="3226775" y="4858525"/>
                <a:ext cx="374350" cy="285625"/>
              </a:xfrm>
              <a:custGeom>
                <a:avLst/>
                <a:gdLst/>
                <a:ahLst/>
                <a:cxnLst/>
                <a:rect l="l" t="t" r="r" b="b"/>
                <a:pathLst>
                  <a:path w="14974" h="11425" extrusionOk="0">
                    <a:moveTo>
                      <a:pt x="13865" y="1"/>
                    </a:moveTo>
                    <a:cubicBezTo>
                      <a:pt x="13791" y="1"/>
                      <a:pt x="13754" y="1"/>
                      <a:pt x="13680" y="38"/>
                    </a:cubicBezTo>
                    <a:cubicBezTo>
                      <a:pt x="11683" y="777"/>
                      <a:pt x="9798" y="1738"/>
                      <a:pt x="7875" y="2662"/>
                    </a:cubicBezTo>
                    <a:cubicBezTo>
                      <a:pt x="6175" y="3513"/>
                      <a:pt x="3956" y="4141"/>
                      <a:pt x="2478" y="5324"/>
                    </a:cubicBezTo>
                    <a:cubicBezTo>
                      <a:pt x="999" y="6507"/>
                      <a:pt x="0" y="9317"/>
                      <a:pt x="111" y="11425"/>
                    </a:cubicBezTo>
                    <a:lnTo>
                      <a:pt x="444" y="11425"/>
                    </a:lnTo>
                    <a:cubicBezTo>
                      <a:pt x="5102" y="10944"/>
                      <a:pt x="10352" y="8208"/>
                      <a:pt x="14826" y="6803"/>
                    </a:cubicBezTo>
                    <a:cubicBezTo>
                      <a:pt x="14974" y="6729"/>
                      <a:pt x="14530" y="2958"/>
                      <a:pt x="138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21"/>
              <p:cNvSpPr/>
              <p:nvPr/>
            </p:nvSpPr>
            <p:spPr>
              <a:xfrm>
                <a:off x="2875550" y="4867775"/>
                <a:ext cx="272675" cy="254200"/>
              </a:xfrm>
              <a:custGeom>
                <a:avLst/>
                <a:gdLst/>
                <a:ahLst/>
                <a:cxnLst/>
                <a:rect l="l" t="t" r="r" b="b"/>
                <a:pathLst>
                  <a:path w="10907" h="10168" extrusionOk="0">
                    <a:moveTo>
                      <a:pt x="2847" y="0"/>
                    </a:moveTo>
                    <a:cubicBezTo>
                      <a:pt x="1701" y="2108"/>
                      <a:pt x="777" y="4400"/>
                      <a:pt x="75" y="6322"/>
                    </a:cubicBezTo>
                    <a:cubicBezTo>
                      <a:pt x="1" y="6507"/>
                      <a:pt x="4807" y="8873"/>
                      <a:pt x="9169" y="10167"/>
                    </a:cubicBezTo>
                    <a:cubicBezTo>
                      <a:pt x="9539" y="9058"/>
                      <a:pt x="9835" y="7394"/>
                      <a:pt x="10094" y="6507"/>
                    </a:cubicBezTo>
                    <a:cubicBezTo>
                      <a:pt x="10352" y="5805"/>
                      <a:pt x="10389" y="4880"/>
                      <a:pt x="10907" y="4252"/>
                    </a:cubicBezTo>
                    <a:lnTo>
                      <a:pt x="10907" y="4252"/>
                    </a:lnTo>
                    <a:cubicBezTo>
                      <a:pt x="10865" y="4255"/>
                      <a:pt x="10823" y="4257"/>
                      <a:pt x="10780" y="4257"/>
                    </a:cubicBezTo>
                    <a:cubicBezTo>
                      <a:pt x="9906" y="4257"/>
                      <a:pt x="8763" y="3569"/>
                      <a:pt x="8023" y="3217"/>
                    </a:cubicBezTo>
                    <a:cubicBezTo>
                      <a:pt x="6360" y="2588"/>
                      <a:pt x="4252" y="1331"/>
                      <a:pt x="284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21"/>
              <p:cNvSpPr/>
              <p:nvPr/>
            </p:nvSpPr>
            <p:spPr>
              <a:xfrm>
                <a:off x="3149125" y="4877925"/>
                <a:ext cx="82300" cy="96150"/>
              </a:xfrm>
              <a:custGeom>
                <a:avLst/>
                <a:gdLst/>
                <a:ahLst/>
                <a:cxnLst/>
                <a:rect l="l" t="t" r="r" b="b"/>
                <a:pathLst>
                  <a:path w="3292" h="3846" extrusionOk="0">
                    <a:moveTo>
                      <a:pt x="3291" y="1"/>
                    </a:moveTo>
                    <a:lnTo>
                      <a:pt x="3291" y="1"/>
                    </a:lnTo>
                    <a:cubicBezTo>
                      <a:pt x="2404" y="186"/>
                      <a:pt x="1739" y="297"/>
                      <a:pt x="1739" y="297"/>
                    </a:cubicBezTo>
                    <a:cubicBezTo>
                      <a:pt x="1110" y="1110"/>
                      <a:pt x="556" y="2589"/>
                      <a:pt x="1" y="3846"/>
                    </a:cubicBezTo>
                    <a:cubicBezTo>
                      <a:pt x="962" y="2589"/>
                      <a:pt x="1849" y="962"/>
                      <a:pt x="2108" y="703"/>
                    </a:cubicBezTo>
                    <a:cubicBezTo>
                      <a:pt x="2256" y="519"/>
                      <a:pt x="2737" y="297"/>
                      <a:pt x="3291" y="1"/>
                    </a:cubicBezTo>
                    <a:close/>
                  </a:path>
                </a:pathLst>
              </a:custGeom>
              <a:solidFill>
                <a:srgbClr val="2121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21"/>
              <p:cNvSpPr/>
              <p:nvPr/>
            </p:nvSpPr>
            <p:spPr>
              <a:xfrm>
                <a:off x="3148200" y="4786425"/>
                <a:ext cx="425200" cy="357200"/>
              </a:xfrm>
              <a:custGeom>
                <a:avLst/>
                <a:gdLst/>
                <a:ahLst/>
                <a:cxnLst/>
                <a:rect l="l" t="t" r="r" b="b"/>
                <a:pathLst>
                  <a:path w="17008" h="14288" extrusionOk="0">
                    <a:moveTo>
                      <a:pt x="16083" y="1"/>
                    </a:moveTo>
                    <a:cubicBezTo>
                      <a:pt x="12904" y="1443"/>
                      <a:pt x="9429" y="2515"/>
                      <a:pt x="8689" y="2663"/>
                    </a:cubicBezTo>
                    <a:cubicBezTo>
                      <a:pt x="8504" y="2700"/>
                      <a:pt x="8245" y="2737"/>
                      <a:pt x="7950" y="2774"/>
                    </a:cubicBezTo>
                    <a:cubicBezTo>
                      <a:pt x="7432" y="3846"/>
                      <a:pt x="6767" y="5436"/>
                      <a:pt x="5990" y="6212"/>
                    </a:cubicBezTo>
                    <a:cubicBezTo>
                      <a:pt x="5288" y="6840"/>
                      <a:pt x="4105" y="7025"/>
                      <a:pt x="3513" y="7321"/>
                    </a:cubicBezTo>
                    <a:cubicBezTo>
                      <a:pt x="3070" y="7506"/>
                      <a:pt x="2219" y="7839"/>
                      <a:pt x="1776" y="8097"/>
                    </a:cubicBezTo>
                    <a:cubicBezTo>
                      <a:pt x="777" y="9835"/>
                      <a:pt x="445" y="11499"/>
                      <a:pt x="75" y="13495"/>
                    </a:cubicBezTo>
                    <a:cubicBezTo>
                      <a:pt x="38" y="13643"/>
                      <a:pt x="38" y="13791"/>
                      <a:pt x="1" y="13865"/>
                    </a:cubicBezTo>
                    <a:cubicBezTo>
                      <a:pt x="1008" y="14117"/>
                      <a:pt x="1987" y="14288"/>
                      <a:pt x="2826" y="14288"/>
                    </a:cubicBezTo>
                    <a:cubicBezTo>
                      <a:pt x="2974" y="14288"/>
                      <a:pt x="3116" y="14283"/>
                      <a:pt x="3254" y="14272"/>
                    </a:cubicBezTo>
                    <a:cubicBezTo>
                      <a:pt x="3143" y="12238"/>
                      <a:pt x="4142" y="9391"/>
                      <a:pt x="5621" y="8171"/>
                    </a:cubicBezTo>
                    <a:cubicBezTo>
                      <a:pt x="7099" y="6988"/>
                      <a:pt x="9318" y="6323"/>
                      <a:pt x="11018" y="5546"/>
                    </a:cubicBezTo>
                    <a:cubicBezTo>
                      <a:pt x="12941" y="4622"/>
                      <a:pt x="14826" y="3661"/>
                      <a:pt x="16823" y="2922"/>
                    </a:cubicBezTo>
                    <a:cubicBezTo>
                      <a:pt x="16860" y="2922"/>
                      <a:pt x="16897" y="2922"/>
                      <a:pt x="17008" y="2885"/>
                    </a:cubicBezTo>
                    <a:cubicBezTo>
                      <a:pt x="16712" y="1739"/>
                      <a:pt x="16379" y="666"/>
                      <a:pt x="1608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910;p21"/>
              <p:cNvSpPr/>
              <p:nvPr/>
            </p:nvSpPr>
            <p:spPr>
              <a:xfrm>
                <a:off x="3231400" y="4844250"/>
                <a:ext cx="120525" cy="33700"/>
              </a:xfrm>
              <a:custGeom>
                <a:avLst/>
                <a:gdLst/>
                <a:ahLst/>
                <a:cxnLst/>
                <a:rect l="l" t="t" r="r" b="b"/>
                <a:pathLst>
                  <a:path w="4821" h="1348" extrusionOk="0">
                    <a:moveTo>
                      <a:pt x="4449" y="1"/>
                    </a:moveTo>
                    <a:cubicBezTo>
                      <a:pt x="3634" y="1"/>
                      <a:pt x="1409" y="728"/>
                      <a:pt x="0" y="1348"/>
                    </a:cubicBezTo>
                    <a:cubicBezTo>
                      <a:pt x="1368" y="1052"/>
                      <a:pt x="3402" y="719"/>
                      <a:pt x="4622" y="461"/>
                    </a:cubicBezTo>
                    <a:cubicBezTo>
                      <a:pt x="4659" y="424"/>
                      <a:pt x="4696" y="350"/>
                      <a:pt x="4733" y="239"/>
                    </a:cubicBezTo>
                    <a:cubicBezTo>
                      <a:pt x="4821" y="72"/>
                      <a:pt x="4703" y="1"/>
                      <a:pt x="444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21"/>
              <p:cNvSpPr/>
              <p:nvPr/>
            </p:nvSpPr>
            <p:spPr>
              <a:xfrm>
                <a:off x="3106625" y="4855750"/>
                <a:ext cx="240325" cy="279150"/>
              </a:xfrm>
              <a:custGeom>
                <a:avLst/>
                <a:gdLst/>
                <a:ahLst/>
                <a:cxnLst/>
                <a:rect l="l" t="t" r="r" b="b"/>
                <a:pathLst>
                  <a:path w="9613" h="11166" extrusionOk="0">
                    <a:moveTo>
                      <a:pt x="9613" y="1"/>
                    </a:moveTo>
                    <a:lnTo>
                      <a:pt x="9613" y="1"/>
                    </a:lnTo>
                    <a:cubicBezTo>
                      <a:pt x="8393" y="259"/>
                      <a:pt x="6359" y="629"/>
                      <a:pt x="4991" y="888"/>
                    </a:cubicBezTo>
                    <a:cubicBezTo>
                      <a:pt x="4437" y="1110"/>
                      <a:pt x="3956" y="1406"/>
                      <a:pt x="3808" y="1590"/>
                    </a:cubicBezTo>
                    <a:cubicBezTo>
                      <a:pt x="3513" y="1923"/>
                      <a:pt x="2662" y="3476"/>
                      <a:pt x="1701" y="4733"/>
                    </a:cubicBezTo>
                    <a:cubicBezTo>
                      <a:pt x="1183" y="5361"/>
                      <a:pt x="1146" y="6249"/>
                      <a:pt x="925" y="7025"/>
                    </a:cubicBezTo>
                    <a:cubicBezTo>
                      <a:pt x="629" y="7875"/>
                      <a:pt x="370" y="9576"/>
                      <a:pt x="0" y="10685"/>
                    </a:cubicBezTo>
                    <a:cubicBezTo>
                      <a:pt x="555" y="10870"/>
                      <a:pt x="1146" y="11018"/>
                      <a:pt x="1701" y="11166"/>
                    </a:cubicBezTo>
                    <a:cubicBezTo>
                      <a:pt x="1738" y="11055"/>
                      <a:pt x="1775" y="10907"/>
                      <a:pt x="1775" y="10796"/>
                    </a:cubicBezTo>
                    <a:cubicBezTo>
                      <a:pt x="2108" y="8763"/>
                      <a:pt x="2440" y="7099"/>
                      <a:pt x="3439" y="5324"/>
                    </a:cubicBezTo>
                    <a:cubicBezTo>
                      <a:pt x="3882" y="5103"/>
                      <a:pt x="4733" y="4770"/>
                      <a:pt x="5176" y="4548"/>
                    </a:cubicBezTo>
                    <a:cubicBezTo>
                      <a:pt x="5731" y="4252"/>
                      <a:pt x="6951" y="4067"/>
                      <a:pt x="7653" y="3439"/>
                    </a:cubicBezTo>
                    <a:cubicBezTo>
                      <a:pt x="8504" y="2663"/>
                      <a:pt x="9095" y="1073"/>
                      <a:pt x="96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21"/>
              <p:cNvSpPr/>
              <p:nvPr/>
            </p:nvSpPr>
            <p:spPr>
              <a:xfrm>
                <a:off x="3100150" y="4696775"/>
                <a:ext cx="439050" cy="278225"/>
              </a:xfrm>
              <a:custGeom>
                <a:avLst/>
                <a:gdLst/>
                <a:ahLst/>
                <a:cxnLst/>
                <a:rect l="l" t="t" r="r" b="b"/>
                <a:pathLst>
                  <a:path w="17562" h="11129" extrusionOk="0">
                    <a:moveTo>
                      <a:pt x="1368" y="1"/>
                    </a:moveTo>
                    <a:lnTo>
                      <a:pt x="1368" y="1"/>
                    </a:lnTo>
                    <a:cubicBezTo>
                      <a:pt x="0" y="186"/>
                      <a:pt x="481" y="2958"/>
                      <a:pt x="814" y="3698"/>
                    </a:cubicBezTo>
                    <a:cubicBezTo>
                      <a:pt x="1073" y="4326"/>
                      <a:pt x="1221" y="5066"/>
                      <a:pt x="1664" y="5620"/>
                    </a:cubicBezTo>
                    <a:cubicBezTo>
                      <a:pt x="2330" y="6471"/>
                      <a:pt x="2404" y="7432"/>
                      <a:pt x="2404" y="7432"/>
                    </a:cubicBezTo>
                    <a:cubicBezTo>
                      <a:pt x="2515" y="9096"/>
                      <a:pt x="1664" y="9798"/>
                      <a:pt x="1960" y="11129"/>
                    </a:cubicBezTo>
                    <a:cubicBezTo>
                      <a:pt x="3661" y="9059"/>
                      <a:pt x="4326" y="7986"/>
                      <a:pt x="6951" y="7210"/>
                    </a:cubicBezTo>
                    <a:cubicBezTo>
                      <a:pt x="8763" y="6692"/>
                      <a:pt x="13643" y="5398"/>
                      <a:pt x="13938" y="5361"/>
                    </a:cubicBezTo>
                    <a:cubicBezTo>
                      <a:pt x="14863" y="5029"/>
                      <a:pt x="16563" y="4511"/>
                      <a:pt x="17562" y="3772"/>
                    </a:cubicBezTo>
                    <a:lnTo>
                      <a:pt x="17562" y="3772"/>
                    </a:lnTo>
                    <a:cubicBezTo>
                      <a:pt x="14419" y="4068"/>
                      <a:pt x="11092" y="5251"/>
                      <a:pt x="8282" y="5990"/>
                    </a:cubicBezTo>
                    <a:cubicBezTo>
                      <a:pt x="7536" y="6193"/>
                      <a:pt x="6818" y="6304"/>
                      <a:pt x="6131" y="6304"/>
                    </a:cubicBezTo>
                    <a:cubicBezTo>
                      <a:pt x="4569" y="6304"/>
                      <a:pt x="3166" y="5735"/>
                      <a:pt x="1960" y="4400"/>
                    </a:cubicBezTo>
                    <a:cubicBezTo>
                      <a:pt x="1221" y="3550"/>
                      <a:pt x="481" y="1553"/>
                      <a:pt x="13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21"/>
              <p:cNvSpPr/>
              <p:nvPr/>
            </p:nvSpPr>
            <p:spPr>
              <a:xfrm>
                <a:off x="3247100" y="4867750"/>
                <a:ext cx="303200" cy="180275"/>
              </a:xfrm>
              <a:custGeom>
                <a:avLst/>
                <a:gdLst/>
                <a:ahLst/>
                <a:cxnLst/>
                <a:rect l="l" t="t" r="r" b="b"/>
                <a:pathLst>
                  <a:path w="12128" h="7211" extrusionOk="0">
                    <a:moveTo>
                      <a:pt x="10343" y="0"/>
                    </a:moveTo>
                    <a:cubicBezTo>
                      <a:pt x="9530" y="0"/>
                      <a:pt x="8739" y="85"/>
                      <a:pt x="7987" y="408"/>
                    </a:cubicBezTo>
                    <a:cubicBezTo>
                      <a:pt x="6766" y="963"/>
                      <a:pt x="7210" y="1258"/>
                      <a:pt x="6101" y="1998"/>
                    </a:cubicBezTo>
                    <a:cubicBezTo>
                      <a:pt x="5694" y="2257"/>
                      <a:pt x="4105" y="2996"/>
                      <a:pt x="3550" y="3403"/>
                    </a:cubicBezTo>
                    <a:cubicBezTo>
                      <a:pt x="2922" y="3698"/>
                      <a:pt x="1258" y="3957"/>
                      <a:pt x="962" y="4438"/>
                    </a:cubicBezTo>
                    <a:cubicBezTo>
                      <a:pt x="925" y="4512"/>
                      <a:pt x="1" y="6545"/>
                      <a:pt x="38" y="7211"/>
                    </a:cubicBezTo>
                    <a:cubicBezTo>
                      <a:pt x="740" y="6545"/>
                      <a:pt x="1295" y="5399"/>
                      <a:pt x="2367" y="4697"/>
                    </a:cubicBezTo>
                    <a:cubicBezTo>
                      <a:pt x="3735" y="4475"/>
                      <a:pt x="4659" y="4031"/>
                      <a:pt x="5694" y="3292"/>
                    </a:cubicBezTo>
                    <a:cubicBezTo>
                      <a:pt x="7765" y="1739"/>
                      <a:pt x="9761" y="1184"/>
                      <a:pt x="12127" y="75"/>
                    </a:cubicBezTo>
                    <a:cubicBezTo>
                      <a:pt x="11524" y="44"/>
                      <a:pt x="10928" y="0"/>
                      <a:pt x="103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14" name="Google Shape;914;p21"/>
          <p:cNvSpPr txBox="1"/>
          <p:nvPr/>
        </p:nvSpPr>
        <p:spPr>
          <a:xfrm>
            <a:off x="2425050" y="2888045"/>
            <a:ext cx="4293900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CREDITS: This presentation template was created by </a:t>
            </a:r>
            <a:r>
              <a:rPr lang="en" sz="1000" b="1" u="sng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, and includes icons by </a:t>
            </a:r>
            <a:r>
              <a:rPr lang="en" sz="1000" b="1" u="sng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n"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and infographics &amp; images by </a:t>
            </a:r>
            <a:r>
              <a:rPr lang="en" sz="1000" b="1" u="sng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 b="1" u="sng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6" name="Google Shape;916;p22"/>
          <p:cNvPicPr preferRelativeResize="0"/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 rot="5400000">
            <a:off x="1994288" y="-1994287"/>
            <a:ext cx="5163600" cy="9152174"/>
          </a:xfrm>
          <a:prstGeom prst="rect">
            <a:avLst/>
          </a:prstGeom>
          <a:noFill/>
          <a:ln>
            <a:noFill/>
          </a:ln>
        </p:spPr>
      </p:pic>
      <p:sp>
        <p:nvSpPr>
          <p:cNvPr id="917" name="Google Shape;917;p22"/>
          <p:cNvSpPr/>
          <p:nvPr/>
        </p:nvSpPr>
        <p:spPr>
          <a:xfrm>
            <a:off x="273125" y="271450"/>
            <a:ext cx="8597700" cy="4600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8" name="Google Shape;918;p22"/>
          <p:cNvGrpSpPr/>
          <p:nvPr/>
        </p:nvGrpSpPr>
        <p:grpSpPr>
          <a:xfrm>
            <a:off x="6792385" y="4505236"/>
            <a:ext cx="2595216" cy="899025"/>
            <a:chOff x="6590325" y="4435307"/>
            <a:chExt cx="2797473" cy="969090"/>
          </a:xfrm>
        </p:grpSpPr>
        <p:grpSp>
          <p:nvGrpSpPr>
            <p:cNvPr id="919" name="Google Shape;919;p22"/>
            <p:cNvGrpSpPr/>
            <p:nvPr/>
          </p:nvGrpSpPr>
          <p:grpSpPr>
            <a:xfrm>
              <a:off x="8200993" y="4499421"/>
              <a:ext cx="1186805" cy="748857"/>
              <a:chOff x="1775675" y="3515975"/>
              <a:chExt cx="805050" cy="507975"/>
            </a:xfrm>
          </p:grpSpPr>
          <p:sp>
            <p:nvSpPr>
              <p:cNvPr id="920" name="Google Shape;920;p22"/>
              <p:cNvSpPr/>
              <p:nvPr/>
            </p:nvSpPr>
            <p:spPr>
              <a:xfrm>
                <a:off x="2433750" y="3591350"/>
                <a:ext cx="146975" cy="404850"/>
              </a:xfrm>
              <a:custGeom>
                <a:avLst/>
                <a:gdLst/>
                <a:ahLst/>
                <a:cxnLst/>
                <a:rect l="l" t="t" r="r" b="b"/>
                <a:pathLst>
                  <a:path w="5879" h="16194" extrusionOk="0">
                    <a:moveTo>
                      <a:pt x="3846" y="1"/>
                    </a:moveTo>
                    <a:cubicBezTo>
                      <a:pt x="2589" y="740"/>
                      <a:pt x="1295" y="1590"/>
                      <a:pt x="592" y="2921"/>
                    </a:cubicBezTo>
                    <a:cubicBezTo>
                      <a:pt x="148" y="3772"/>
                      <a:pt x="518" y="4918"/>
                      <a:pt x="1" y="5657"/>
                    </a:cubicBezTo>
                    <a:cubicBezTo>
                      <a:pt x="407" y="7284"/>
                      <a:pt x="777" y="9022"/>
                      <a:pt x="1332" y="10685"/>
                    </a:cubicBezTo>
                    <a:cubicBezTo>
                      <a:pt x="1812" y="12053"/>
                      <a:pt x="2921" y="14013"/>
                      <a:pt x="3550" y="16194"/>
                    </a:cubicBezTo>
                    <a:cubicBezTo>
                      <a:pt x="5879" y="14604"/>
                      <a:pt x="5213" y="11499"/>
                      <a:pt x="5103" y="9059"/>
                    </a:cubicBezTo>
                    <a:cubicBezTo>
                      <a:pt x="4955" y="6212"/>
                      <a:pt x="5287" y="2589"/>
                      <a:pt x="38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22"/>
              <p:cNvSpPr/>
              <p:nvPr/>
            </p:nvSpPr>
            <p:spPr>
              <a:xfrm>
                <a:off x="2333925" y="3731850"/>
                <a:ext cx="188575" cy="292100"/>
              </a:xfrm>
              <a:custGeom>
                <a:avLst/>
                <a:gdLst/>
                <a:ahLst/>
                <a:cxnLst/>
                <a:rect l="l" t="t" r="r" b="b"/>
                <a:pathLst>
                  <a:path w="7543" h="11684" extrusionOk="0">
                    <a:moveTo>
                      <a:pt x="3994" y="0"/>
                    </a:moveTo>
                    <a:cubicBezTo>
                      <a:pt x="3920" y="148"/>
                      <a:pt x="3772" y="296"/>
                      <a:pt x="3587" y="370"/>
                    </a:cubicBezTo>
                    <a:cubicBezTo>
                      <a:pt x="2774" y="851"/>
                      <a:pt x="1554" y="1072"/>
                      <a:pt x="555" y="1294"/>
                    </a:cubicBezTo>
                    <a:cubicBezTo>
                      <a:pt x="481" y="2995"/>
                      <a:pt x="1" y="4659"/>
                      <a:pt x="518" y="6396"/>
                    </a:cubicBezTo>
                    <a:cubicBezTo>
                      <a:pt x="851" y="7505"/>
                      <a:pt x="1332" y="8541"/>
                      <a:pt x="1775" y="9613"/>
                    </a:cubicBezTo>
                    <a:cubicBezTo>
                      <a:pt x="2071" y="10278"/>
                      <a:pt x="2515" y="10944"/>
                      <a:pt x="2737" y="11683"/>
                    </a:cubicBezTo>
                    <a:cubicBezTo>
                      <a:pt x="4400" y="11646"/>
                      <a:pt x="6064" y="11424"/>
                      <a:pt x="7358" y="10685"/>
                    </a:cubicBezTo>
                    <a:cubicBezTo>
                      <a:pt x="7432" y="10611"/>
                      <a:pt x="7469" y="10574"/>
                      <a:pt x="7543" y="10537"/>
                    </a:cubicBezTo>
                    <a:cubicBezTo>
                      <a:pt x="6951" y="8356"/>
                      <a:pt x="5842" y="6433"/>
                      <a:pt x="5325" y="5028"/>
                    </a:cubicBezTo>
                    <a:cubicBezTo>
                      <a:pt x="4733" y="3365"/>
                      <a:pt x="4363" y="1627"/>
                      <a:pt x="399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22"/>
              <p:cNvSpPr/>
              <p:nvPr/>
            </p:nvSpPr>
            <p:spPr>
              <a:xfrm>
                <a:off x="2248900" y="3764200"/>
                <a:ext cx="153450" cy="259750"/>
              </a:xfrm>
              <a:custGeom>
                <a:avLst/>
                <a:gdLst/>
                <a:ahLst/>
                <a:cxnLst/>
                <a:rect l="l" t="t" r="r" b="b"/>
                <a:pathLst>
                  <a:path w="6138" h="10390" extrusionOk="0">
                    <a:moveTo>
                      <a:pt x="3956" y="0"/>
                    </a:moveTo>
                    <a:cubicBezTo>
                      <a:pt x="3845" y="37"/>
                      <a:pt x="3661" y="37"/>
                      <a:pt x="3513" y="74"/>
                    </a:cubicBezTo>
                    <a:cubicBezTo>
                      <a:pt x="2478" y="311"/>
                      <a:pt x="1537" y="382"/>
                      <a:pt x="653" y="382"/>
                    </a:cubicBezTo>
                    <a:cubicBezTo>
                      <a:pt x="432" y="382"/>
                      <a:pt x="215" y="377"/>
                      <a:pt x="0" y="370"/>
                    </a:cubicBezTo>
                    <a:lnTo>
                      <a:pt x="0" y="370"/>
                    </a:lnTo>
                    <a:cubicBezTo>
                      <a:pt x="333" y="2440"/>
                      <a:pt x="740" y="4548"/>
                      <a:pt x="1147" y="6618"/>
                    </a:cubicBezTo>
                    <a:cubicBezTo>
                      <a:pt x="1405" y="7727"/>
                      <a:pt x="1627" y="8836"/>
                      <a:pt x="1812" y="9908"/>
                    </a:cubicBezTo>
                    <a:cubicBezTo>
                      <a:pt x="1812" y="9982"/>
                      <a:pt x="1812" y="10093"/>
                      <a:pt x="1849" y="10167"/>
                    </a:cubicBezTo>
                    <a:cubicBezTo>
                      <a:pt x="3143" y="10278"/>
                      <a:pt x="4659" y="10389"/>
                      <a:pt x="6138" y="10389"/>
                    </a:cubicBezTo>
                    <a:cubicBezTo>
                      <a:pt x="5916" y="9650"/>
                      <a:pt x="5509" y="8984"/>
                      <a:pt x="5176" y="8319"/>
                    </a:cubicBezTo>
                    <a:cubicBezTo>
                      <a:pt x="4733" y="7247"/>
                      <a:pt x="4252" y="6211"/>
                      <a:pt x="3919" y="5102"/>
                    </a:cubicBezTo>
                    <a:cubicBezTo>
                      <a:pt x="3439" y="3365"/>
                      <a:pt x="3845" y="1701"/>
                      <a:pt x="39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22"/>
              <p:cNvSpPr/>
              <p:nvPr/>
            </p:nvSpPr>
            <p:spPr>
              <a:xfrm>
                <a:off x="1791375" y="3755725"/>
                <a:ext cx="502850" cy="262675"/>
              </a:xfrm>
              <a:custGeom>
                <a:avLst/>
                <a:gdLst/>
                <a:ahLst/>
                <a:cxnLst/>
                <a:rect l="l" t="t" r="r" b="b"/>
                <a:pathLst>
                  <a:path w="20114" h="10507" extrusionOk="0">
                    <a:moveTo>
                      <a:pt x="12738" y="1"/>
                    </a:moveTo>
                    <a:cubicBezTo>
                      <a:pt x="12657" y="1"/>
                      <a:pt x="12577" y="3"/>
                      <a:pt x="12497" y="7"/>
                    </a:cubicBezTo>
                    <a:cubicBezTo>
                      <a:pt x="10316" y="117"/>
                      <a:pt x="8171" y="117"/>
                      <a:pt x="6027" y="154"/>
                    </a:cubicBezTo>
                    <a:cubicBezTo>
                      <a:pt x="5963" y="156"/>
                      <a:pt x="5897" y="157"/>
                      <a:pt x="5828" y="157"/>
                    </a:cubicBezTo>
                    <a:cubicBezTo>
                      <a:pt x="5159" y="157"/>
                      <a:pt x="4271" y="85"/>
                      <a:pt x="3426" y="85"/>
                    </a:cubicBezTo>
                    <a:cubicBezTo>
                      <a:pt x="2448" y="85"/>
                      <a:pt x="1528" y="181"/>
                      <a:pt x="1073" y="598"/>
                    </a:cubicBezTo>
                    <a:cubicBezTo>
                      <a:pt x="777" y="894"/>
                      <a:pt x="371" y="1485"/>
                      <a:pt x="1" y="2262"/>
                    </a:cubicBezTo>
                    <a:lnTo>
                      <a:pt x="408" y="3112"/>
                    </a:lnTo>
                    <a:cubicBezTo>
                      <a:pt x="592" y="3112"/>
                      <a:pt x="777" y="3112"/>
                      <a:pt x="1036" y="3075"/>
                    </a:cubicBezTo>
                    <a:cubicBezTo>
                      <a:pt x="2020" y="2906"/>
                      <a:pt x="2443" y="2207"/>
                      <a:pt x="3392" y="2207"/>
                    </a:cubicBezTo>
                    <a:cubicBezTo>
                      <a:pt x="3477" y="2207"/>
                      <a:pt x="3566" y="2213"/>
                      <a:pt x="3661" y="2225"/>
                    </a:cubicBezTo>
                    <a:cubicBezTo>
                      <a:pt x="5510" y="2521"/>
                      <a:pt x="6656" y="4554"/>
                      <a:pt x="8171" y="5478"/>
                    </a:cubicBezTo>
                    <a:cubicBezTo>
                      <a:pt x="10279" y="6772"/>
                      <a:pt x="12719" y="7364"/>
                      <a:pt x="15085" y="7881"/>
                    </a:cubicBezTo>
                    <a:cubicBezTo>
                      <a:pt x="15677" y="7992"/>
                      <a:pt x="16453" y="7992"/>
                      <a:pt x="16823" y="8621"/>
                    </a:cubicBezTo>
                    <a:cubicBezTo>
                      <a:pt x="17118" y="9027"/>
                      <a:pt x="17192" y="9656"/>
                      <a:pt x="17229" y="10210"/>
                    </a:cubicBezTo>
                    <a:cubicBezTo>
                      <a:pt x="18264" y="10358"/>
                      <a:pt x="19226" y="10469"/>
                      <a:pt x="20113" y="10506"/>
                    </a:cubicBezTo>
                    <a:cubicBezTo>
                      <a:pt x="20113" y="10432"/>
                      <a:pt x="20113" y="10321"/>
                      <a:pt x="20076" y="10210"/>
                    </a:cubicBezTo>
                    <a:cubicBezTo>
                      <a:pt x="19891" y="9138"/>
                      <a:pt x="19632" y="7992"/>
                      <a:pt x="19411" y="6957"/>
                    </a:cubicBezTo>
                    <a:cubicBezTo>
                      <a:pt x="19004" y="4850"/>
                      <a:pt x="18597" y="2779"/>
                      <a:pt x="18264" y="709"/>
                    </a:cubicBezTo>
                    <a:cubicBezTo>
                      <a:pt x="15987" y="604"/>
                      <a:pt x="14208" y="1"/>
                      <a:pt x="1273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22"/>
              <p:cNvSpPr/>
              <p:nvPr/>
            </p:nvSpPr>
            <p:spPr>
              <a:xfrm>
                <a:off x="1803400" y="3812500"/>
                <a:ext cx="418725" cy="200350"/>
              </a:xfrm>
              <a:custGeom>
                <a:avLst/>
                <a:gdLst/>
                <a:ahLst/>
                <a:cxnLst/>
                <a:rect l="l" t="t" r="r" b="b"/>
                <a:pathLst>
                  <a:path w="16749" h="8014" extrusionOk="0">
                    <a:moveTo>
                      <a:pt x="2891" y="1"/>
                    </a:moveTo>
                    <a:cubicBezTo>
                      <a:pt x="1982" y="1"/>
                      <a:pt x="1556" y="675"/>
                      <a:pt x="592" y="841"/>
                    </a:cubicBezTo>
                    <a:cubicBezTo>
                      <a:pt x="370" y="878"/>
                      <a:pt x="185" y="878"/>
                      <a:pt x="1" y="878"/>
                    </a:cubicBezTo>
                    <a:cubicBezTo>
                      <a:pt x="222" y="1248"/>
                      <a:pt x="481" y="1617"/>
                      <a:pt x="777" y="1950"/>
                    </a:cubicBezTo>
                    <a:cubicBezTo>
                      <a:pt x="4622" y="6054"/>
                      <a:pt x="11129" y="7422"/>
                      <a:pt x="16748" y="8013"/>
                    </a:cubicBezTo>
                    <a:cubicBezTo>
                      <a:pt x="16711" y="7459"/>
                      <a:pt x="16637" y="6793"/>
                      <a:pt x="16342" y="6387"/>
                    </a:cubicBezTo>
                    <a:cubicBezTo>
                      <a:pt x="16009" y="5795"/>
                      <a:pt x="15269" y="5795"/>
                      <a:pt x="14641" y="5647"/>
                    </a:cubicBezTo>
                    <a:cubicBezTo>
                      <a:pt x="12275" y="5130"/>
                      <a:pt x="9835" y="4538"/>
                      <a:pt x="7764" y="3244"/>
                    </a:cubicBezTo>
                    <a:cubicBezTo>
                      <a:pt x="6212" y="2320"/>
                      <a:pt x="5103" y="287"/>
                      <a:pt x="3217" y="28"/>
                    </a:cubicBezTo>
                    <a:cubicBezTo>
                      <a:pt x="3101" y="9"/>
                      <a:pt x="2993" y="1"/>
                      <a:pt x="28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22"/>
              <p:cNvSpPr/>
              <p:nvPr/>
            </p:nvSpPr>
            <p:spPr>
              <a:xfrm>
                <a:off x="1786775" y="3791925"/>
                <a:ext cx="166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666" h="888" extrusionOk="0">
                    <a:moveTo>
                      <a:pt x="0" y="0"/>
                    </a:moveTo>
                    <a:cubicBezTo>
                      <a:pt x="0" y="296"/>
                      <a:pt x="111" y="592"/>
                      <a:pt x="222" y="888"/>
                    </a:cubicBezTo>
                    <a:cubicBezTo>
                      <a:pt x="370" y="592"/>
                      <a:pt x="518" y="370"/>
                      <a:pt x="666" y="148"/>
                    </a:cubicBezTo>
                    <a:cubicBezTo>
                      <a:pt x="407" y="74"/>
                      <a:pt x="185" y="37"/>
                      <a:pt x="0" y="0"/>
                    </a:cubicBezTo>
                    <a:close/>
                  </a:path>
                </a:pathLst>
              </a:custGeom>
              <a:solidFill>
                <a:srgbClr val="5B5B5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22"/>
              <p:cNvSpPr/>
              <p:nvPr/>
            </p:nvSpPr>
            <p:spPr>
              <a:xfrm>
                <a:off x="1892125" y="3519200"/>
                <a:ext cx="636700" cy="253850"/>
              </a:xfrm>
              <a:custGeom>
                <a:avLst/>
                <a:gdLst/>
                <a:ahLst/>
                <a:cxnLst/>
                <a:rect l="l" t="t" r="r" b="b"/>
                <a:pathLst>
                  <a:path w="25468" h="10154" extrusionOk="0">
                    <a:moveTo>
                      <a:pt x="18366" y="0"/>
                    </a:moveTo>
                    <a:cubicBezTo>
                      <a:pt x="14172" y="0"/>
                      <a:pt x="9578" y="356"/>
                      <a:pt x="5251" y="1482"/>
                    </a:cubicBezTo>
                    <a:cubicBezTo>
                      <a:pt x="4696" y="1999"/>
                      <a:pt x="4289" y="2628"/>
                      <a:pt x="3772" y="3183"/>
                    </a:cubicBezTo>
                    <a:cubicBezTo>
                      <a:pt x="3143" y="3885"/>
                      <a:pt x="2108" y="4403"/>
                      <a:pt x="1664" y="5216"/>
                    </a:cubicBezTo>
                    <a:cubicBezTo>
                      <a:pt x="1" y="8211"/>
                      <a:pt x="5325" y="8654"/>
                      <a:pt x="6988" y="9431"/>
                    </a:cubicBezTo>
                    <a:cubicBezTo>
                      <a:pt x="7025" y="9431"/>
                      <a:pt x="7025" y="9468"/>
                      <a:pt x="7025" y="9468"/>
                    </a:cubicBezTo>
                    <a:cubicBezTo>
                      <a:pt x="7506" y="9468"/>
                      <a:pt x="8023" y="9431"/>
                      <a:pt x="8504" y="9431"/>
                    </a:cubicBezTo>
                    <a:cubicBezTo>
                      <a:pt x="8560" y="9429"/>
                      <a:pt x="8617" y="9428"/>
                      <a:pt x="8675" y="9428"/>
                    </a:cubicBezTo>
                    <a:cubicBezTo>
                      <a:pt x="10283" y="9428"/>
                      <a:pt x="12268" y="10153"/>
                      <a:pt x="14871" y="10153"/>
                    </a:cubicBezTo>
                    <a:cubicBezTo>
                      <a:pt x="15766" y="10153"/>
                      <a:pt x="16734" y="10068"/>
                      <a:pt x="17784" y="9837"/>
                    </a:cubicBezTo>
                    <a:cubicBezTo>
                      <a:pt x="18819" y="9615"/>
                      <a:pt x="20372" y="9394"/>
                      <a:pt x="21259" y="8839"/>
                    </a:cubicBezTo>
                    <a:cubicBezTo>
                      <a:pt x="22294" y="8174"/>
                      <a:pt x="21666" y="6695"/>
                      <a:pt x="22220" y="5733"/>
                    </a:cubicBezTo>
                    <a:cubicBezTo>
                      <a:pt x="22960" y="4440"/>
                      <a:pt x="24217" y="3552"/>
                      <a:pt x="25437" y="2776"/>
                    </a:cubicBezTo>
                    <a:cubicBezTo>
                      <a:pt x="25447" y="2787"/>
                      <a:pt x="25455" y="2791"/>
                      <a:pt x="25459" y="2791"/>
                    </a:cubicBezTo>
                    <a:cubicBezTo>
                      <a:pt x="25467" y="2791"/>
                      <a:pt x="25452" y="2765"/>
                      <a:pt x="25400" y="2739"/>
                    </a:cubicBezTo>
                    <a:cubicBezTo>
                      <a:pt x="24069" y="373"/>
                      <a:pt x="21481" y="40"/>
                      <a:pt x="19004" y="3"/>
                    </a:cubicBezTo>
                    <a:cubicBezTo>
                      <a:pt x="18792" y="1"/>
                      <a:pt x="18580" y="0"/>
                      <a:pt x="1836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22"/>
              <p:cNvSpPr/>
              <p:nvPr/>
            </p:nvSpPr>
            <p:spPr>
              <a:xfrm>
                <a:off x="1801550" y="3756800"/>
                <a:ext cx="266225" cy="40250"/>
              </a:xfrm>
              <a:custGeom>
                <a:avLst/>
                <a:gdLst/>
                <a:ahLst/>
                <a:cxnLst/>
                <a:rect l="l" t="t" r="r" b="b"/>
                <a:pathLst>
                  <a:path w="10649" h="1610" extrusionOk="0">
                    <a:moveTo>
                      <a:pt x="10648" y="1"/>
                    </a:moveTo>
                    <a:cubicBezTo>
                      <a:pt x="8985" y="74"/>
                      <a:pt x="7321" y="74"/>
                      <a:pt x="5657" y="111"/>
                    </a:cubicBezTo>
                    <a:cubicBezTo>
                      <a:pt x="5593" y="113"/>
                      <a:pt x="5526" y="114"/>
                      <a:pt x="5457" y="114"/>
                    </a:cubicBezTo>
                    <a:cubicBezTo>
                      <a:pt x="4822" y="114"/>
                      <a:pt x="3992" y="50"/>
                      <a:pt x="3188" y="50"/>
                    </a:cubicBezTo>
                    <a:cubicBezTo>
                      <a:pt x="2161" y="50"/>
                      <a:pt x="1178" y="154"/>
                      <a:pt x="703" y="629"/>
                    </a:cubicBezTo>
                    <a:cubicBezTo>
                      <a:pt x="518" y="814"/>
                      <a:pt x="296" y="1147"/>
                      <a:pt x="1" y="1553"/>
                    </a:cubicBezTo>
                    <a:cubicBezTo>
                      <a:pt x="112" y="1553"/>
                      <a:pt x="259" y="1590"/>
                      <a:pt x="370" y="1590"/>
                    </a:cubicBezTo>
                    <a:cubicBezTo>
                      <a:pt x="544" y="1603"/>
                      <a:pt x="719" y="1609"/>
                      <a:pt x="894" y="1609"/>
                    </a:cubicBezTo>
                    <a:cubicBezTo>
                      <a:pt x="2213" y="1609"/>
                      <a:pt x="3571" y="1277"/>
                      <a:pt x="4844" y="1147"/>
                    </a:cubicBezTo>
                    <a:lnTo>
                      <a:pt x="10279" y="296"/>
                    </a:lnTo>
                    <a:cubicBezTo>
                      <a:pt x="10389" y="296"/>
                      <a:pt x="10463" y="148"/>
                      <a:pt x="10389" y="74"/>
                    </a:cubicBezTo>
                    <a:lnTo>
                      <a:pt x="10611" y="74"/>
                    </a:lnTo>
                    <a:cubicBezTo>
                      <a:pt x="10648" y="74"/>
                      <a:pt x="10648" y="1"/>
                      <a:pt x="1064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22"/>
              <p:cNvSpPr/>
              <p:nvPr/>
            </p:nvSpPr>
            <p:spPr>
              <a:xfrm>
                <a:off x="1777525" y="3557150"/>
                <a:ext cx="290250" cy="238500"/>
              </a:xfrm>
              <a:custGeom>
                <a:avLst/>
                <a:gdLst/>
                <a:ahLst/>
                <a:cxnLst/>
                <a:rect l="l" t="t" r="r" b="b"/>
                <a:pathLst>
                  <a:path w="11610" h="9540" extrusionOk="0">
                    <a:moveTo>
                      <a:pt x="9909" y="1"/>
                    </a:moveTo>
                    <a:lnTo>
                      <a:pt x="9909" y="1"/>
                    </a:lnTo>
                    <a:cubicBezTo>
                      <a:pt x="7912" y="518"/>
                      <a:pt x="5953" y="1258"/>
                      <a:pt x="4178" y="2145"/>
                    </a:cubicBezTo>
                    <a:cubicBezTo>
                      <a:pt x="3106" y="2700"/>
                      <a:pt x="962" y="4142"/>
                      <a:pt x="555" y="5436"/>
                    </a:cubicBezTo>
                    <a:cubicBezTo>
                      <a:pt x="111" y="6840"/>
                      <a:pt x="0" y="8208"/>
                      <a:pt x="333" y="9391"/>
                    </a:cubicBezTo>
                    <a:cubicBezTo>
                      <a:pt x="555" y="9428"/>
                      <a:pt x="740" y="9539"/>
                      <a:pt x="962" y="9539"/>
                    </a:cubicBezTo>
                    <a:cubicBezTo>
                      <a:pt x="1257" y="9133"/>
                      <a:pt x="1479" y="8763"/>
                      <a:pt x="1664" y="8615"/>
                    </a:cubicBezTo>
                    <a:cubicBezTo>
                      <a:pt x="2108" y="8171"/>
                      <a:pt x="2995" y="8070"/>
                      <a:pt x="3947" y="8070"/>
                    </a:cubicBezTo>
                    <a:cubicBezTo>
                      <a:pt x="4753" y="8070"/>
                      <a:pt x="5604" y="8142"/>
                      <a:pt x="6273" y="8142"/>
                    </a:cubicBezTo>
                    <a:cubicBezTo>
                      <a:pt x="6395" y="8142"/>
                      <a:pt x="6510" y="8140"/>
                      <a:pt x="6618" y="8134"/>
                    </a:cubicBezTo>
                    <a:cubicBezTo>
                      <a:pt x="8282" y="8097"/>
                      <a:pt x="9946" y="8097"/>
                      <a:pt x="11609" y="8060"/>
                    </a:cubicBezTo>
                    <a:cubicBezTo>
                      <a:pt x="11609" y="8023"/>
                      <a:pt x="11609" y="8023"/>
                      <a:pt x="11572" y="8023"/>
                    </a:cubicBezTo>
                    <a:cubicBezTo>
                      <a:pt x="9909" y="7173"/>
                      <a:pt x="4622" y="6766"/>
                      <a:pt x="6285" y="3735"/>
                    </a:cubicBezTo>
                    <a:cubicBezTo>
                      <a:pt x="6766" y="2922"/>
                      <a:pt x="7801" y="2404"/>
                      <a:pt x="8430" y="1738"/>
                    </a:cubicBezTo>
                    <a:cubicBezTo>
                      <a:pt x="8910" y="1110"/>
                      <a:pt x="9354" y="518"/>
                      <a:pt x="99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22"/>
              <p:cNvSpPr/>
              <p:nvPr/>
            </p:nvSpPr>
            <p:spPr>
              <a:xfrm>
                <a:off x="1775675" y="3515975"/>
                <a:ext cx="760700" cy="463600"/>
              </a:xfrm>
              <a:custGeom>
                <a:avLst/>
                <a:gdLst/>
                <a:ahLst/>
                <a:cxnLst/>
                <a:rect l="l" t="t" r="r" b="b"/>
                <a:pathLst>
                  <a:path w="30428" h="18544" extrusionOk="0">
                    <a:moveTo>
                      <a:pt x="21854" y="0"/>
                    </a:moveTo>
                    <a:cubicBezTo>
                      <a:pt x="20717" y="0"/>
                      <a:pt x="19590" y="99"/>
                      <a:pt x="18486" y="354"/>
                    </a:cubicBezTo>
                    <a:cubicBezTo>
                      <a:pt x="18972" y="440"/>
                      <a:pt x="20479" y="792"/>
                      <a:pt x="22112" y="792"/>
                    </a:cubicBezTo>
                    <a:cubicBezTo>
                      <a:pt x="22588" y="792"/>
                      <a:pt x="23075" y="762"/>
                      <a:pt x="23551" y="687"/>
                    </a:cubicBezTo>
                    <a:cubicBezTo>
                      <a:pt x="23824" y="646"/>
                      <a:pt x="24057" y="631"/>
                      <a:pt x="24262" y="631"/>
                    </a:cubicBezTo>
                    <a:cubicBezTo>
                      <a:pt x="25000" y="631"/>
                      <a:pt x="25375" y="834"/>
                      <a:pt x="25954" y="834"/>
                    </a:cubicBezTo>
                    <a:cubicBezTo>
                      <a:pt x="26361" y="834"/>
                      <a:pt x="27544" y="982"/>
                      <a:pt x="28024" y="1352"/>
                    </a:cubicBezTo>
                    <a:cubicBezTo>
                      <a:pt x="28283" y="1537"/>
                      <a:pt x="28912" y="2165"/>
                      <a:pt x="28468" y="2498"/>
                    </a:cubicBezTo>
                    <a:cubicBezTo>
                      <a:pt x="27433" y="3127"/>
                      <a:pt x="26730" y="3644"/>
                      <a:pt x="26435" y="4679"/>
                    </a:cubicBezTo>
                    <a:cubicBezTo>
                      <a:pt x="25991" y="5789"/>
                      <a:pt x="25214" y="6824"/>
                      <a:pt x="24253" y="7526"/>
                    </a:cubicBezTo>
                    <a:cubicBezTo>
                      <a:pt x="22709" y="8677"/>
                      <a:pt x="20952" y="9253"/>
                      <a:pt x="19144" y="9253"/>
                    </a:cubicBezTo>
                    <a:cubicBezTo>
                      <a:pt x="18571" y="9253"/>
                      <a:pt x="17992" y="9195"/>
                      <a:pt x="17414" y="9079"/>
                    </a:cubicBezTo>
                    <a:cubicBezTo>
                      <a:pt x="17183" y="9043"/>
                      <a:pt x="16889" y="9029"/>
                      <a:pt x="16561" y="9029"/>
                    </a:cubicBezTo>
                    <a:cubicBezTo>
                      <a:pt x="15524" y="9029"/>
                      <a:pt x="14135" y="9171"/>
                      <a:pt x="13236" y="9227"/>
                    </a:cubicBezTo>
                    <a:lnTo>
                      <a:pt x="12090" y="9227"/>
                    </a:lnTo>
                    <a:cubicBezTo>
                      <a:pt x="11683" y="9301"/>
                      <a:pt x="11203" y="9301"/>
                      <a:pt x="10796" y="9338"/>
                    </a:cubicBezTo>
                    <a:cubicBezTo>
                      <a:pt x="10463" y="9338"/>
                      <a:pt x="10167" y="9375"/>
                      <a:pt x="9835" y="9375"/>
                    </a:cubicBezTo>
                    <a:cubicBezTo>
                      <a:pt x="9782" y="9377"/>
                      <a:pt x="9723" y="9378"/>
                      <a:pt x="9658" y="9378"/>
                    </a:cubicBezTo>
                    <a:cubicBezTo>
                      <a:pt x="8983" y="9378"/>
                      <a:pt x="7681" y="9255"/>
                      <a:pt x="6310" y="9255"/>
                    </a:cubicBezTo>
                    <a:cubicBezTo>
                      <a:pt x="5871" y="9255"/>
                      <a:pt x="5426" y="9267"/>
                      <a:pt x="4992" y="9301"/>
                    </a:cubicBezTo>
                    <a:cubicBezTo>
                      <a:pt x="4228" y="9349"/>
                      <a:pt x="3679" y="9391"/>
                      <a:pt x="3253" y="9391"/>
                    </a:cubicBezTo>
                    <a:cubicBezTo>
                      <a:pt x="2709" y="9391"/>
                      <a:pt x="2366" y="9323"/>
                      <a:pt x="2034" y="9116"/>
                    </a:cubicBezTo>
                    <a:cubicBezTo>
                      <a:pt x="259" y="8081"/>
                      <a:pt x="1960" y="5419"/>
                      <a:pt x="3328" y="4384"/>
                    </a:cubicBezTo>
                    <a:lnTo>
                      <a:pt x="3180" y="4384"/>
                    </a:lnTo>
                    <a:cubicBezTo>
                      <a:pt x="2293" y="4753"/>
                      <a:pt x="1110" y="5641"/>
                      <a:pt x="481" y="7156"/>
                    </a:cubicBezTo>
                    <a:cubicBezTo>
                      <a:pt x="0" y="8487"/>
                      <a:pt x="111" y="10706"/>
                      <a:pt x="851" y="12000"/>
                    </a:cubicBezTo>
                    <a:cubicBezTo>
                      <a:pt x="1110" y="11408"/>
                      <a:pt x="1664" y="10817"/>
                      <a:pt x="2219" y="10447"/>
                    </a:cubicBezTo>
                    <a:cubicBezTo>
                      <a:pt x="2478" y="10262"/>
                      <a:pt x="2699" y="10114"/>
                      <a:pt x="3032" y="10077"/>
                    </a:cubicBezTo>
                    <a:cubicBezTo>
                      <a:pt x="3059" y="10074"/>
                      <a:pt x="3093" y="10072"/>
                      <a:pt x="3134" y="10072"/>
                    </a:cubicBezTo>
                    <a:cubicBezTo>
                      <a:pt x="3543" y="10072"/>
                      <a:pt x="4588" y="10225"/>
                      <a:pt x="4992" y="10225"/>
                    </a:cubicBezTo>
                    <a:cubicBezTo>
                      <a:pt x="5343" y="10242"/>
                      <a:pt x="5698" y="10250"/>
                      <a:pt x="6054" y="10250"/>
                    </a:cubicBezTo>
                    <a:cubicBezTo>
                      <a:pt x="8020" y="10250"/>
                      <a:pt x="10044" y="10023"/>
                      <a:pt x="12016" y="9929"/>
                    </a:cubicBezTo>
                    <a:cubicBezTo>
                      <a:pt x="12866" y="9892"/>
                      <a:pt x="13754" y="9781"/>
                      <a:pt x="14641" y="9781"/>
                    </a:cubicBezTo>
                    <a:cubicBezTo>
                      <a:pt x="15565" y="9781"/>
                      <a:pt x="16822" y="10114"/>
                      <a:pt x="17746" y="10262"/>
                    </a:cubicBezTo>
                    <a:cubicBezTo>
                      <a:pt x="17968" y="10632"/>
                      <a:pt x="18486" y="11778"/>
                      <a:pt x="18597" y="12074"/>
                    </a:cubicBezTo>
                    <a:cubicBezTo>
                      <a:pt x="19632" y="14181"/>
                      <a:pt x="19484" y="16399"/>
                      <a:pt x="20593" y="18543"/>
                    </a:cubicBezTo>
                    <a:cubicBezTo>
                      <a:pt x="20519" y="16954"/>
                      <a:pt x="20260" y="14957"/>
                      <a:pt x="19854" y="13441"/>
                    </a:cubicBezTo>
                    <a:cubicBezTo>
                      <a:pt x="19632" y="12628"/>
                      <a:pt x="19595" y="11519"/>
                      <a:pt x="19336" y="10410"/>
                    </a:cubicBezTo>
                    <a:lnTo>
                      <a:pt x="19336" y="10410"/>
                    </a:lnTo>
                    <a:cubicBezTo>
                      <a:pt x="19857" y="10446"/>
                      <a:pt x="20420" y="10483"/>
                      <a:pt x="21006" y="10483"/>
                    </a:cubicBezTo>
                    <a:cubicBezTo>
                      <a:pt x="22209" y="10483"/>
                      <a:pt x="23503" y="10329"/>
                      <a:pt x="24697" y="9707"/>
                    </a:cubicBezTo>
                    <a:cubicBezTo>
                      <a:pt x="24905" y="9563"/>
                      <a:pt x="25100" y="9475"/>
                      <a:pt x="25268" y="9475"/>
                    </a:cubicBezTo>
                    <a:cubicBezTo>
                      <a:pt x="25488" y="9475"/>
                      <a:pt x="25664" y="9626"/>
                      <a:pt x="25769" y="10003"/>
                    </a:cubicBezTo>
                    <a:cubicBezTo>
                      <a:pt x="26287" y="11630"/>
                      <a:pt x="26656" y="12517"/>
                      <a:pt x="27581" y="13959"/>
                    </a:cubicBezTo>
                    <a:cubicBezTo>
                      <a:pt x="28135" y="14809"/>
                      <a:pt x="28357" y="15142"/>
                      <a:pt x="29133" y="16880"/>
                    </a:cubicBezTo>
                    <a:cubicBezTo>
                      <a:pt x="28727" y="15179"/>
                      <a:pt x="27950" y="13478"/>
                      <a:pt x="27618" y="11778"/>
                    </a:cubicBezTo>
                    <a:cubicBezTo>
                      <a:pt x="27359" y="10299"/>
                      <a:pt x="26878" y="8672"/>
                      <a:pt x="26730" y="7193"/>
                    </a:cubicBezTo>
                    <a:cubicBezTo>
                      <a:pt x="26619" y="5826"/>
                      <a:pt x="27655" y="4901"/>
                      <a:pt x="28949" y="4125"/>
                    </a:cubicBezTo>
                    <a:cubicBezTo>
                      <a:pt x="29503" y="3866"/>
                      <a:pt x="30427" y="3940"/>
                      <a:pt x="30169" y="3016"/>
                    </a:cubicBezTo>
                    <a:cubicBezTo>
                      <a:pt x="29207" y="724"/>
                      <a:pt x="26989" y="465"/>
                      <a:pt x="25880" y="317"/>
                    </a:cubicBezTo>
                    <a:cubicBezTo>
                      <a:pt x="24541" y="137"/>
                      <a:pt x="23191" y="0"/>
                      <a:pt x="218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0" name="Google Shape;930;p22"/>
            <p:cNvGrpSpPr/>
            <p:nvPr/>
          </p:nvGrpSpPr>
          <p:grpSpPr>
            <a:xfrm flipH="1">
              <a:off x="6590325" y="4435307"/>
              <a:ext cx="2031869" cy="969090"/>
              <a:chOff x="2699950" y="1620825"/>
              <a:chExt cx="1643375" cy="783800"/>
            </a:xfrm>
          </p:grpSpPr>
          <p:sp>
            <p:nvSpPr>
              <p:cNvPr id="931" name="Google Shape;931;p22"/>
              <p:cNvSpPr/>
              <p:nvPr/>
            </p:nvSpPr>
            <p:spPr>
              <a:xfrm>
                <a:off x="3297025" y="1726175"/>
                <a:ext cx="695075" cy="471400"/>
              </a:xfrm>
              <a:custGeom>
                <a:avLst/>
                <a:gdLst/>
                <a:ahLst/>
                <a:cxnLst/>
                <a:rect l="l" t="t" r="r" b="b"/>
                <a:pathLst>
                  <a:path w="27803" h="18856" extrusionOk="0">
                    <a:moveTo>
                      <a:pt x="12177" y="2917"/>
                    </a:moveTo>
                    <a:cubicBezTo>
                      <a:pt x="12167" y="2917"/>
                      <a:pt x="12157" y="2917"/>
                      <a:pt x="12147" y="2917"/>
                    </a:cubicBezTo>
                    <a:lnTo>
                      <a:pt x="12147" y="2917"/>
                    </a:lnTo>
                    <a:cubicBezTo>
                      <a:pt x="12390" y="2945"/>
                      <a:pt x="12635" y="2967"/>
                      <a:pt x="12873" y="2974"/>
                    </a:cubicBezTo>
                    <a:lnTo>
                      <a:pt x="12873" y="2974"/>
                    </a:lnTo>
                    <a:cubicBezTo>
                      <a:pt x="12685" y="2930"/>
                      <a:pt x="12446" y="2917"/>
                      <a:pt x="12177" y="2917"/>
                    </a:cubicBezTo>
                    <a:close/>
                    <a:moveTo>
                      <a:pt x="27396" y="1"/>
                    </a:moveTo>
                    <a:cubicBezTo>
                      <a:pt x="26952" y="334"/>
                      <a:pt x="26582" y="592"/>
                      <a:pt x="26471" y="592"/>
                    </a:cubicBezTo>
                    <a:cubicBezTo>
                      <a:pt x="24290" y="888"/>
                      <a:pt x="22183" y="1258"/>
                      <a:pt x="20038" y="1775"/>
                    </a:cubicBezTo>
                    <a:cubicBezTo>
                      <a:pt x="18744" y="2034"/>
                      <a:pt x="16489" y="2515"/>
                      <a:pt x="15269" y="2700"/>
                    </a:cubicBezTo>
                    <a:cubicBezTo>
                      <a:pt x="14826" y="2885"/>
                      <a:pt x="13901" y="2922"/>
                      <a:pt x="13421" y="2959"/>
                    </a:cubicBezTo>
                    <a:cubicBezTo>
                      <a:pt x="13296" y="2971"/>
                      <a:pt x="13165" y="2976"/>
                      <a:pt x="13032" y="2976"/>
                    </a:cubicBezTo>
                    <a:cubicBezTo>
                      <a:pt x="12979" y="2976"/>
                      <a:pt x="12926" y="2976"/>
                      <a:pt x="12873" y="2974"/>
                    </a:cubicBezTo>
                    <a:lnTo>
                      <a:pt x="12873" y="2974"/>
                    </a:lnTo>
                    <a:cubicBezTo>
                      <a:pt x="13044" y="3014"/>
                      <a:pt x="13171" y="3079"/>
                      <a:pt x="13236" y="3180"/>
                    </a:cubicBezTo>
                    <a:cubicBezTo>
                      <a:pt x="13384" y="3365"/>
                      <a:pt x="13495" y="3550"/>
                      <a:pt x="13642" y="3735"/>
                    </a:cubicBezTo>
                    <a:cubicBezTo>
                      <a:pt x="14673" y="5131"/>
                      <a:pt x="17977" y="5870"/>
                      <a:pt x="20299" y="5870"/>
                    </a:cubicBezTo>
                    <a:cubicBezTo>
                      <a:pt x="20559" y="5870"/>
                      <a:pt x="20806" y="5861"/>
                      <a:pt x="21037" y="5842"/>
                    </a:cubicBezTo>
                    <a:cubicBezTo>
                      <a:pt x="21107" y="5835"/>
                      <a:pt x="21173" y="5832"/>
                      <a:pt x="21237" y="5832"/>
                    </a:cubicBezTo>
                    <a:cubicBezTo>
                      <a:pt x="22216" y="5832"/>
                      <a:pt x="22487" y="6584"/>
                      <a:pt x="23181" y="6619"/>
                    </a:cubicBezTo>
                    <a:cubicBezTo>
                      <a:pt x="23809" y="6434"/>
                      <a:pt x="24401" y="6249"/>
                      <a:pt x="24955" y="6212"/>
                    </a:cubicBezTo>
                    <a:cubicBezTo>
                      <a:pt x="25547" y="6138"/>
                      <a:pt x="27026" y="5288"/>
                      <a:pt x="27691" y="5103"/>
                    </a:cubicBezTo>
                    <a:cubicBezTo>
                      <a:pt x="27617" y="4659"/>
                      <a:pt x="27802" y="1665"/>
                      <a:pt x="27802" y="481"/>
                    </a:cubicBezTo>
                    <a:cubicBezTo>
                      <a:pt x="27802" y="371"/>
                      <a:pt x="27506" y="112"/>
                      <a:pt x="27396" y="1"/>
                    </a:cubicBezTo>
                    <a:close/>
                    <a:moveTo>
                      <a:pt x="10463" y="2719"/>
                    </a:moveTo>
                    <a:cubicBezTo>
                      <a:pt x="10378" y="2719"/>
                      <a:pt x="10304" y="2724"/>
                      <a:pt x="10241" y="2737"/>
                    </a:cubicBezTo>
                    <a:lnTo>
                      <a:pt x="9687" y="4955"/>
                    </a:lnTo>
                    <a:cubicBezTo>
                      <a:pt x="7764" y="6101"/>
                      <a:pt x="7357" y="6212"/>
                      <a:pt x="5324" y="7136"/>
                    </a:cubicBezTo>
                    <a:cubicBezTo>
                      <a:pt x="4932" y="7309"/>
                      <a:pt x="4580" y="7368"/>
                      <a:pt x="4240" y="7368"/>
                    </a:cubicBezTo>
                    <a:cubicBezTo>
                      <a:pt x="3778" y="7368"/>
                      <a:pt x="3337" y="7258"/>
                      <a:pt x="2847" y="7173"/>
                    </a:cubicBezTo>
                    <a:cubicBezTo>
                      <a:pt x="2662" y="7321"/>
                      <a:pt x="2477" y="7395"/>
                      <a:pt x="2292" y="7543"/>
                    </a:cubicBezTo>
                    <a:cubicBezTo>
                      <a:pt x="2403" y="7617"/>
                      <a:pt x="2440" y="7728"/>
                      <a:pt x="2403" y="7876"/>
                    </a:cubicBezTo>
                    <a:cubicBezTo>
                      <a:pt x="1553" y="9281"/>
                      <a:pt x="703" y="10722"/>
                      <a:pt x="0" y="12238"/>
                    </a:cubicBezTo>
                    <a:cubicBezTo>
                      <a:pt x="148" y="12756"/>
                      <a:pt x="259" y="13273"/>
                      <a:pt x="370" y="13717"/>
                    </a:cubicBezTo>
                    <a:cubicBezTo>
                      <a:pt x="592" y="14937"/>
                      <a:pt x="1479" y="18856"/>
                      <a:pt x="1479" y="18856"/>
                    </a:cubicBezTo>
                    <a:cubicBezTo>
                      <a:pt x="1479" y="18856"/>
                      <a:pt x="2810" y="17155"/>
                      <a:pt x="3845" y="16933"/>
                    </a:cubicBezTo>
                    <a:cubicBezTo>
                      <a:pt x="5176" y="16601"/>
                      <a:pt x="5361" y="16675"/>
                      <a:pt x="6322" y="16379"/>
                    </a:cubicBezTo>
                    <a:cubicBezTo>
                      <a:pt x="7173" y="16083"/>
                      <a:pt x="8097" y="15676"/>
                      <a:pt x="8910" y="15196"/>
                    </a:cubicBezTo>
                    <a:cubicBezTo>
                      <a:pt x="8910" y="14013"/>
                      <a:pt x="9613" y="13162"/>
                      <a:pt x="10130" y="12349"/>
                    </a:cubicBezTo>
                    <a:cubicBezTo>
                      <a:pt x="10759" y="11314"/>
                      <a:pt x="10241" y="10020"/>
                      <a:pt x="10426" y="9022"/>
                    </a:cubicBezTo>
                    <a:cubicBezTo>
                      <a:pt x="10648" y="7765"/>
                      <a:pt x="10056" y="6138"/>
                      <a:pt x="10130" y="4918"/>
                    </a:cubicBezTo>
                    <a:cubicBezTo>
                      <a:pt x="10130" y="4585"/>
                      <a:pt x="10389" y="3550"/>
                      <a:pt x="10389" y="3254"/>
                    </a:cubicBezTo>
                    <a:cubicBezTo>
                      <a:pt x="10389" y="3106"/>
                      <a:pt x="10537" y="2959"/>
                      <a:pt x="10648" y="2959"/>
                    </a:cubicBezTo>
                    <a:cubicBezTo>
                      <a:pt x="11147" y="2959"/>
                      <a:pt x="11687" y="2918"/>
                      <a:pt x="12147" y="2917"/>
                    </a:cubicBezTo>
                    <a:lnTo>
                      <a:pt x="12147" y="2917"/>
                    </a:lnTo>
                    <a:cubicBezTo>
                      <a:pt x="11495" y="2841"/>
                      <a:pt x="10865" y="2719"/>
                      <a:pt x="10463" y="271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22"/>
              <p:cNvSpPr/>
              <p:nvPr/>
            </p:nvSpPr>
            <p:spPr>
              <a:xfrm>
                <a:off x="3517925" y="1895325"/>
                <a:ext cx="365100" cy="218175"/>
              </a:xfrm>
              <a:custGeom>
                <a:avLst/>
                <a:gdLst/>
                <a:ahLst/>
                <a:cxnLst/>
                <a:rect l="l" t="t" r="r" b="b"/>
                <a:pathLst>
                  <a:path w="14604" h="8727" extrusionOk="0">
                    <a:moveTo>
                      <a:pt x="14271" y="0"/>
                    </a:moveTo>
                    <a:cubicBezTo>
                      <a:pt x="13495" y="222"/>
                      <a:pt x="12681" y="555"/>
                      <a:pt x="11868" y="629"/>
                    </a:cubicBezTo>
                    <a:cubicBezTo>
                      <a:pt x="9687" y="814"/>
                      <a:pt x="7986" y="1775"/>
                      <a:pt x="6174" y="3032"/>
                    </a:cubicBezTo>
                    <a:cubicBezTo>
                      <a:pt x="5472" y="3550"/>
                      <a:pt x="5065" y="4437"/>
                      <a:pt x="4696" y="4881"/>
                    </a:cubicBezTo>
                    <a:cubicBezTo>
                      <a:pt x="4437" y="5213"/>
                      <a:pt x="3993" y="5546"/>
                      <a:pt x="3402" y="5731"/>
                    </a:cubicBezTo>
                    <a:cubicBezTo>
                      <a:pt x="2625" y="5916"/>
                      <a:pt x="2145" y="7025"/>
                      <a:pt x="1516" y="7469"/>
                    </a:cubicBezTo>
                    <a:cubicBezTo>
                      <a:pt x="1109" y="7801"/>
                      <a:pt x="555" y="8134"/>
                      <a:pt x="0" y="8430"/>
                    </a:cubicBezTo>
                    <a:lnTo>
                      <a:pt x="0" y="8615"/>
                    </a:lnTo>
                    <a:cubicBezTo>
                      <a:pt x="0" y="8696"/>
                      <a:pt x="17" y="8727"/>
                      <a:pt x="47" y="8727"/>
                    </a:cubicBezTo>
                    <a:cubicBezTo>
                      <a:pt x="125" y="8727"/>
                      <a:pt x="293" y="8510"/>
                      <a:pt x="481" y="8430"/>
                    </a:cubicBezTo>
                    <a:cubicBezTo>
                      <a:pt x="1479" y="8134"/>
                      <a:pt x="2403" y="7653"/>
                      <a:pt x="3069" y="6914"/>
                    </a:cubicBezTo>
                    <a:cubicBezTo>
                      <a:pt x="3956" y="5953"/>
                      <a:pt x="11572" y="814"/>
                      <a:pt x="13236" y="555"/>
                    </a:cubicBezTo>
                    <a:cubicBezTo>
                      <a:pt x="13569" y="481"/>
                      <a:pt x="14604" y="0"/>
                      <a:pt x="14271" y="0"/>
                    </a:cubicBezTo>
                    <a:close/>
                  </a:path>
                </a:pathLst>
              </a:custGeom>
              <a:solidFill>
                <a:srgbClr val="2121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22"/>
              <p:cNvSpPr/>
              <p:nvPr/>
            </p:nvSpPr>
            <p:spPr>
              <a:xfrm>
                <a:off x="3517925" y="1801850"/>
                <a:ext cx="357700" cy="307000"/>
              </a:xfrm>
              <a:custGeom>
                <a:avLst/>
                <a:gdLst/>
                <a:ahLst/>
                <a:cxnLst/>
                <a:rect l="l" t="t" r="r" b="b"/>
                <a:pathLst>
                  <a:path w="14308" h="12280" extrusionOk="0">
                    <a:moveTo>
                      <a:pt x="3268" y="1"/>
                    </a:moveTo>
                    <a:cubicBezTo>
                      <a:pt x="2801" y="1"/>
                      <a:pt x="2248" y="42"/>
                      <a:pt x="1738" y="42"/>
                    </a:cubicBezTo>
                    <a:cubicBezTo>
                      <a:pt x="1590" y="42"/>
                      <a:pt x="1479" y="153"/>
                      <a:pt x="1479" y="301"/>
                    </a:cubicBezTo>
                    <a:cubicBezTo>
                      <a:pt x="1479" y="634"/>
                      <a:pt x="1183" y="1632"/>
                      <a:pt x="1183" y="1965"/>
                    </a:cubicBezTo>
                    <a:cubicBezTo>
                      <a:pt x="1146" y="3222"/>
                      <a:pt x="1775" y="4812"/>
                      <a:pt x="1516" y="6069"/>
                    </a:cubicBezTo>
                    <a:cubicBezTo>
                      <a:pt x="1331" y="7067"/>
                      <a:pt x="1812" y="8398"/>
                      <a:pt x="1183" y="9396"/>
                    </a:cubicBezTo>
                    <a:cubicBezTo>
                      <a:pt x="629" y="10246"/>
                      <a:pt x="0" y="11060"/>
                      <a:pt x="0" y="12280"/>
                    </a:cubicBezTo>
                    <a:cubicBezTo>
                      <a:pt x="555" y="11947"/>
                      <a:pt x="1109" y="11614"/>
                      <a:pt x="1516" y="11282"/>
                    </a:cubicBezTo>
                    <a:cubicBezTo>
                      <a:pt x="2145" y="10838"/>
                      <a:pt x="2625" y="9729"/>
                      <a:pt x="3402" y="9544"/>
                    </a:cubicBezTo>
                    <a:cubicBezTo>
                      <a:pt x="3993" y="9396"/>
                      <a:pt x="4363" y="9063"/>
                      <a:pt x="4696" y="8694"/>
                    </a:cubicBezTo>
                    <a:cubicBezTo>
                      <a:pt x="5065" y="8250"/>
                      <a:pt x="5546" y="7363"/>
                      <a:pt x="6174" y="6845"/>
                    </a:cubicBezTo>
                    <a:cubicBezTo>
                      <a:pt x="7986" y="5551"/>
                      <a:pt x="9687" y="4627"/>
                      <a:pt x="11905" y="4368"/>
                    </a:cubicBezTo>
                    <a:cubicBezTo>
                      <a:pt x="12755" y="4257"/>
                      <a:pt x="13532" y="3961"/>
                      <a:pt x="14308" y="3703"/>
                    </a:cubicBezTo>
                    <a:cubicBezTo>
                      <a:pt x="13601" y="3667"/>
                      <a:pt x="13333" y="2921"/>
                      <a:pt x="12276" y="2921"/>
                    </a:cubicBezTo>
                    <a:cubicBezTo>
                      <a:pt x="12228" y="2921"/>
                      <a:pt x="12178" y="2923"/>
                      <a:pt x="12127" y="2926"/>
                    </a:cubicBezTo>
                    <a:cubicBezTo>
                      <a:pt x="11941" y="2938"/>
                      <a:pt x="11745" y="2944"/>
                      <a:pt x="11540" y="2944"/>
                    </a:cubicBezTo>
                    <a:cubicBezTo>
                      <a:pt x="9208" y="2944"/>
                      <a:pt x="5749" y="2178"/>
                      <a:pt x="4696" y="819"/>
                    </a:cubicBezTo>
                    <a:cubicBezTo>
                      <a:pt x="4548" y="634"/>
                      <a:pt x="4474" y="449"/>
                      <a:pt x="4326" y="264"/>
                    </a:cubicBezTo>
                    <a:cubicBezTo>
                      <a:pt x="4190" y="51"/>
                      <a:pt x="3781" y="1"/>
                      <a:pt x="32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22"/>
              <p:cNvSpPr/>
              <p:nvPr/>
            </p:nvSpPr>
            <p:spPr>
              <a:xfrm>
                <a:off x="2914375" y="1620825"/>
                <a:ext cx="1065700" cy="341075"/>
              </a:xfrm>
              <a:custGeom>
                <a:avLst/>
                <a:gdLst/>
                <a:ahLst/>
                <a:cxnLst/>
                <a:rect l="l" t="t" r="r" b="b"/>
                <a:pathLst>
                  <a:path w="42628" h="13643" extrusionOk="0">
                    <a:moveTo>
                      <a:pt x="25732" y="0"/>
                    </a:moveTo>
                    <a:cubicBezTo>
                      <a:pt x="18412" y="814"/>
                      <a:pt x="3106" y="3217"/>
                      <a:pt x="0" y="3845"/>
                    </a:cubicBezTo>
                    <a:lnTo>
                      <a:pt x="0" y="3882"/>
                    </a:lnTo>
                    <a:cubicBezTo>
                      <a:pt x="185" y="4326"/>
                      <a:pt x="407" y="4806"/>
                      <a:pt x="518" y="4917"/>
                    </a:cubicBezTo>
                    <a:cubicBezTo>
                      <a:pt x="1331" y="5546"/>
                      <a:pt x="2367" y="6211"/>
                      <a:pt x="3143" y="6766"/>
                    </a:cubicBezTo>
                    <a:cubicBezTo>
                      <a:pt x="6650" y="9171"/>
                      <a:pt x="10249" y="10701"/>
                      <a:pt x="14455" y="10701"/>
                    </a:cubicBezTo>
                    <a:cubicBezTo>
                      <a:pt x="14904" y="10701"/>
                      <a:pt x="15360" y="10683"/>
                      <a:pt x="15824" y="10648"/>
                    </a:cubicBezTo>
                    <a:cubicBezTo>
                      <a:pt x="15849" y="10646"/>
                      <a:pt x="15877" y="10645"/>
                      <a:pt x="15907" y="10645"/>
                    </a:cubicBezTo>
                    <a:cubicBezTo>
                      <a:pt x="16409" y="10645"/>
                      <a:pt x="17557" y="10932"/>
                      <a:pt x="17488" y="11350"/>
                    </a:cubicBezTo>
                    <a:cubicBezTo>
                      <a:pt x="17303" y="12127"/>
                      <a:pt x="17007" y="12903"/>
                      <a:pt x="16748" y="13642"/>
                    </a:cubicBezTo>
                    <a:cubicBezTo>
                      <a:pt x="17007" y="13125"/>
                      <a:pt x="17340" y="12644"/>
                      <a:pt x="17598" y="12090"/>
                    </a:cubicBezTo>
                    <a:cubicBezTo>
                      <a:pt x="17672" y="11942"/>
                      <a:pt x="17598" y="11831"/>
                      <a:pt x="17525" y="11757"/>
                    </a:cubicBezTo>
                    <a:cubicBezTo>
                      <a:pt x="17709" y="11609"/>
                      <a:pt x="17894" y="11535"/>
                      <a:pt x="18079" y="11387"/>
                    </a:cubicBezTo>
                    <a:cubicBezTo>
                      <a:pt x="18548" y="11472"/>
                      <a:pt x="18979" y="11582"/>
                      <a:pt x="19438" y="11582"/>
                    </a:cubicBezTo>
                    <a:cubicBezTo>
                      <a:pt x="19775" y="11582"/>
                      <a:pt x="20127" y="11523"/>
                      <a:pt x="20519" y="11350"/>
                    </a:cubicBezTo>
                    <a:cubicBezTo>
                      <a:pt x="22553" y="10426"/>
                      <a:pt x="22959" y="10315"/>
                      <a:pt x="24919" y="9169"/>
                    </a:cubicBezTo>
                    <a:lnTo>
                      <a:pt x="25473" y="6951"/>
                    </a:lnTo>
                    <a:cubicBezTo>
                      <a:pt x="25548" y="6931"/>
                      <a:pt x="25641" y="6922"/>
                      <a:pt x="25748" y="6922"/>
                    </a:cubicBezTo>
                    <a:cubicBezTo>
                      <a:pt x="26348" y="6922"/>
                      <a:pt x="27395" y="7189"/>
                      <a:pt x="28291" y="7189"/>
                    </a:cubicBezTo>
                    <a:cubicBezTo>
                      <a:pt x="28415" y="7189"/>
                      <a:pt x="28536" y="7184"/>
                      <a:pt x="28653" y="7173"/>
                    </a:cubicBezTo>
                    <a:cubicBezTo>
                      <a:pt x="29170" y="7136"/>
                      <a:pt x="30058" y="7099"/>
                      <a:pt x="30501" y="6914"/>
                    </a:cubicBezTo>
                    <a:cubicBezTo>
                      <a:pt x="31647" y="6729"/>
                      <a:pt x="33940" y="6248"/>
                      <a:pt x="35270" y="5989"/>
                    </a:cubicBezTo>
                    <a:cubicBezTo>
                      <a:pt x="37378" y="5509"/>
                      <a:pt x="39559" y="5139"/>
                      <a:pt x="41703" y="4806"/>
                    </a:cubicBezTo>
                    <a:cubicBezTo>
                      <a:pt x="41777" y="4806"/>
                      <a:pt x="42184" y="4548"/>
                      <a:pt x="42628" y="4215"/>
                    </a:cubicBezTo>
                    <a:cubicBezTo>
                      <a:pt x="42443" y="4030"/>
                      <a:pt x="42147" y="3808"/>
                      <a:pt x="41962" y="3771"/>
                    </a:cubicBezTo>
                    <a:cubicBezTo>
                      <a:pt x="37711" y="2218"/>
                      <a:pt x="30686" y="444"/>
                      <a:pt x="257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22"/>
              <p:cNvSpPr/>
              <p:nvPr/>
            </p:nvSpPr>
            <p:spPr>
              <a:xfrm>
                <a:off x="3296100" y="1961875"/>
                <a:ext cx="37000" cy="11185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4474" extrusionOk="0">
                    <a:moveTo>
                      <a:pt x="1479" y="0"/>
                    </a:moveTo>
                    <a:cubicBezTo>
                      <a:pt x="925" y="925"/>
                      <a:pt x="407" y="1849"/>
                      <a:pt x="0" y="2810"/>
                    </a:cubicBezTo>
                    <a:cubicBezTo>
                      <a:pt x="74" y="3365"/>
                      <a:pt x="259" y="3882"/>
                      <a:pt x="370" y="4363"/>
                    </a:cubicBezTo>
                    <a:cubicBezTo>
                      <a:pt x="370" y="4400"/>
                      <a:pt x="370" y="4437"/>
                      <a:pt x="407" y="4474"/>
                    </a:cubicBezTo>
                    <a:cubicBezTo>
                      <a:pt x="407" y="2884"/>
                      <a:pt x="962" y="1442"/>
                      <a:pt x="1479" y="0"/>
                    </a:cubicBezTo>
                    <a:close/>
                  </a:path>
                </a:pathLst>
              </a:custGeom>
              <a:solidFill>
                <a:srgbClr val="5B5B5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22"/>
              <p:cNvSpPr/>
              <p:nvPr/>
            </p:nvSpPr>
            <p:spPr>
              <a:xfrm>
                <a:off x="2819175" y="1719725"/>
                <a:ext cx="534100" cy="431650"/>
              </a:xfrm>
              <a:custGeom>
                <a:avLst/>
                <a:gdLst/>
                <a:ahLst/>
                <a:cxnLst/>
                <a:rect l="l" t="t" r="r" b="b"/>
                <a:pathLst>
                  <a:path w="21364" h="17266" extrusionOk="0">
                    <a:moveTo>
                      <a:pt x="3845" y="0"/>
                    </a:moveTo>
                    <a:cubicBezTo>
                      <a:pt x="2477" y="2033"/>
                      <a:pt x="1183" y="4178"/>
                      <a:pt x="0" y="6396"/>
                    </a:cubicBezTo>
                    <a:cubicBezTo>
                      <a:pt x="2810" y="7986"/>
                      <a:pt x="7432" y="9354"/>
                      <a:pt x="9095" y="11905"/>
                    </a:cubicBezTo>
                    <a:cubicBezTo>
                      <a:pt x="10019" y="13346"/>
                      <a:pt x="10278" y="14086"/>
                      <a:pt x="11905" y="14862"/>
                    </a:cubicBezTo>
                    <a:cubicBezTo>
                      <a:pt x="14160" y="15971"/>
                      <a:pt x="17340" y="15824"/>
                      <a:pt x="20112" y="17265"/>
                    </a:cubicBezTo>
                    <a:cubicBezTo>
                      <a:pt x="19669" y="16156"/>
                      <a:pt x="19484" y="15158"/>
                      <a:pt x="19484" y="14160"/>
                    </a:cubicBezTo>
                    <a:cubicBezTo>
                      <a:pt x="19484" y="14123"/>
                      <a:pt x="19447" y="14086"/>
                      <a:pt x="19447" y="14049"/>
                    </a:cubicBezTo>
                    <a:cubicBezTo>
                      <a:pt x="19336" y="13568"/>
                      <a:pt x="19151" y="13051"/>
                      <a:pt x="19077" y="12570"/>
                    </a:cubicBezTo>
                    <a:cubicBezTo>
                      <a:pt x="19521" y="11572"/>
                      <a:pt x="20039" y="10648"/>
                      <a:pt x="20519" y="9723"/>
                    </a:cubicBezTo>
                    <a:cubicBezTo>
                      <a:pt x="20815" y="8984"/>
                      <a:pt x="21074" y="8208"/>
                      <a:pt x="21259" y="7431"/>
                    </a:cubicBezTo>
                    <a:cubicBezTo>
                      <a:pt x="21364" y="7045"/>
                      <a:pt x="20204" y="6726"/>
                      <a:pt x="19675" y="6726"/>
                    </a:cubicBezTo>
                    <a:cubicBezTo>
                      <a:pt x="19646" y="6726"/>
                      <a:pt x="19619" y="6727"/>
                      <a:pt x="19595" y="6729"/>
                    </a:cubicBezTo>
                    <a:cubicBezTo>
                      <a:pt x="19170" y="6758"/>
                      <a:pt x="18752" y="6773"/>
                      <a:pt x="18340" y="6773"/>
                    </a:cubicBezTo>
                    <a:cubicBezTo>
                      <a:pt x="14084" y="6773"/>
                      <a:pt x="10456" y="5240"/>
                      <a:pt x="6951" y="2847"/>
                    </a:cubicBezTo>
                    <a:cubicBezTo>
                      <a:pt x="6175" y="2292"/>
                      <a:pt x="5139" y="1664"/>
                      <a:pt x="4363" y="998"/>
                    </a:cubicBezTo>
                    <a:cubicBezTo>
                      <a:pt x="4252" y="924"/>
                      <a:pt x="4030" y="407"/>
                      <a:pt x="38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937;p22"/>
              <p:cNvSpPr/>
              <p:nvPr/>
            </p:nvSpPr>
            <p:spPr>
              <a:xfrm>
                <a:off x="3875600" y="1855575"/>
                <a:ext cx="425200" cy="167325"/>
              </a:xfrm>
              <a:custGeom>
                <a:avLst/>
                <a:gdLst/>
                <a:ahLst/>
                <a:cxnLst/>
                <a:rect l="l" t="t" r="r" b="b"/>
                <a:pathLst>
                  <a:path w="17008" h="6693" extrusionOk="0">
                    <a:moveTo>
                      <a:pt x="4474" y="1"/>
                    </a:moveTo>
                    <a:cubicBezTo>
                      <a:pt x="3846" y="149"/>
                      <a:pt x="2404" y="1073"/>
                      <a:pt x="1776" y="1110"/>
                    </a:cubicBezTo>
                    <a:cubicBezTo>
                      <a:pt x="1221" y="1147"/>
                      <a:pt x="592" y="1295"/>
                      <a:pt x="1" y="1517"/>
                    </a:cubicBezTo>
                    <a:cubicBezTo>
                      <a:pt x="2700" y="2256"/>
                      <a:pt x="5399" y="4955"/>
                      <a:pt x="7210" y="6692"/>
                    </a:cubicBezTo>
                    <a:cubicBezTo>
                      <a:pt x="7358" y="6655"/>
                      <a:pt x="7543" y="6655"/>
                      <a:pt x="7654" y="6619"/>
                    </a:cubicBezTo>
                    <a:cubicBezTo>
                      <a:pt x="9687" y="6323"/>
                      <a:pt x="11795" y="6212"/>
                      <a:pt x="13717" y="5472"/>
                    </a:cubicBezTo>
                    <a:cubicBezTo>
                      <a:pt x="14789" y="5103"/>
                      <a:pt x="15861" y="4363"/>
                      <a:pt x="17007" y="4252"/>
                    </a:cubicBezTo>
                    <a:cubicBezTo>
                      <a:pt x="15824" y="3735"/>
                      <a:pt x="9281" y="1295"/>
                      <a:pt x="447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22"/>
              <p:cNvSpPr/>
              <p:nvPr/>
            </p:nvSpPr>
            <p:spPr>
              <a:xfrm>
                <a:off x="3547500" y="1892550"/>
                <a:ext cx="507450" cy="266225"/>
              </a:xfrm>
              <a:custGeom>
                <a:avLst/>
                <a:gdLst/>
                <a:ahLst/>
                <a:cxnLst/>
                <a:rect l="l" t="t" r="r" b="b"/>
                <a:pathLst>
                  <a:path w="20298" h="10649" extrusionOk="0">
                    <a:moveTo>
                      <a:pt x="13088" y="1"/>
                    </a:moveTo>
                    <a:cubicBezTo>
                      <a:pt x="12349" y="296"/>
                      <a:pt x="11498" y="555"/>
                      <a:pt x="10722" y="666"/>
                    </a:cubicBezTo>
                    <a:cubicBezTo>
                      <a:pt x="8541" y="925"/>
                      <a:pt x="6803" y="1849"/>
                      <a:pt x="4991" y="3143"/>
                    </a:cubicBezTo>
                    <a:cubicBezTo>
                      <a:pt x="4289" y="3661"/>
                      <a:pt x="3882" y="4548"/>
                      <a:pt x="3513" y="4992"/>
                    </a:cubicBezTo>
                    <a:cubicBezTo>
                      <a:pt x="3254" y="5324"/>
                      <a:pt x="2810" y="5657"/>
                      <a:pt x="2219" y="5842"/>
                    </a:cubicBezTo>
                    <a:cubicBezTo>
                      <a:pt x="1442" y="6027"/>
                      <a:pt x="962" y="7136"/>
                      <a:pt x="333" y="7580"/>
                    </a:cubicBezTo>
                    <a:cubicBezTo>
                      <a:pt x="222" y="7690"/>
                      <a:pt x="111" y="7727"/>
                      <a:pt x="0" y="7801"/>
                    </a:cubicBezTo>
                    <a:cubicBezTo>
                      <a:pt x="555" y="8097"/>
                      <a:pt x="1036" y="8615"/>
                      <a:pt x="1590" y="8800"/>
                    </a:cubicBezTo>
                    <a:cubicBezTo>
                      <a:pt x="1805" y="8868"/>
                      <a:pt x="2005" y="8890"/>
                      <a:pt x="2197" y="8890"/>
                    </a:cubicBezTo>
                    <a:cubicBezTo>
                      <a:pt x="2539" y="8890"/>
                      <a:pt x="2859" y="8820"/>
                      <a:pt x="3202" y="8820"/>
                    </a:cubicBezTo>
                    <a:cubicBezTo>
                      <a:pt x="3394" y="8820"/>
                      <a:pt x="3593" y="8842"/>
                      <a:pt x="3808" y="8911"/>
                    </a:cubicBezTo>
                    <a:cubicBezTo>
                      <a:pt x="4321" y="9081"/>
                      <a:pt x="4738" y="9662"/>
                      <a:pt x="5236" y="9662"/>
                    </a:cubicBezTo>
                    <a:cubicBezTo>
                      <a:pt x="5277" y="9662"/>
                      <a:pt x="5319" y="9658"/>
                      <a:pt x="5361" y="9650"/>
                    </a:cubicBezTo>
                    <a:cubicBezTo>
                      <a:pt x="5661" y="9618"/>
                      <a:pt x="5968" y="9567"/>
                      <a:pt x="6253" y="9567"/>
                    </a:cubicBezTo>
                    <a:cubicBezTo>
                      <a:pt x="6635" y="9567"/>
                      <a:pt x="6977" y="9660"/>
                      <a:pt x="7210" y="10020"/>
                    </a:cubicBezTo>
                    <a:cubicBezTo>
                      <a:pt x="7357" y="10278"/>
                      <a:pt x="7690" y="10463"/>
                      <a:pt x="8060" y="10648"/>
                    </a:cubicBezTo>
                    <a:cubicBezTo>
                      <a:pt x="8984" y="10094"/>
                      <a:pt x="9945" y="9465"/>
                      <a:pt x="10907" y="8874"/>
                    </a:cubicBezTo>
                    <a:cubicBezTo>
                      <a:pt x="13864" y="7025"/>
                      <a:pt x="16859" y="5731"/>
                      <a:pt x="20297" y="5176"/>
                    </a:cubicBezTo>
                    <a:cubicBezTo>
                      <a:pt x="18449" y="3439"/>
                      <a:pt x="15750" y="740"/>
                      <a:pt x="130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22"/>
              <p:cNvSpPr/>
              <p:nvPr/>
            </p:nvSpPr>
            <p:spPr>
              <a:xfrm>
                <a:off x="2707325" y="1878700"/>
                <a:ext cx="1041675" cy="524075"/>
              </a:xfrm>
              <a:custGeom>
                <a:avLst/>
                <a:gdLst/>
                <a:ahLst/>
                <a:cxnLst/>
                <a:rect l="l" t="t" r="r" b="b"/>
                <a:pathLst>
                  <a:path w="41667" h="20963" extrusionOk="0">
                    <a:moveTo>
                      <a:pt x="4474" y="0"/>
                    </a:moveTo>
                    <a:cubicBezTo>
                      <a:pt x="2737" y="3327"/>
                      <a:pt x="1258" y="6840"/>
                      <a:pt x="1" y="10426"/>
                    </a:cubicBezTo>
                    <a:cubicBezTo>
                      <a:pt x="885" y="11101"/>
                      <a:pt x="2107" y="11761"/>
                      <a:pt x="3158" y="11761"/>
                    </a:cubicBezTo>
                    <a:cubicBezTo>
                      <a:pt x="3776" y="11761"/>
                      <a:pt x="4336" y="11532"/>
                      <a:pt x="4733" y="10943"/>
                    </a:cubicBezTo>
                    <a:cubicBezTo>
                      <a:pt x="4992" y="10537"/>
                      <a:pt x="5214" y="9797"/>
                      <a:pt x="5473" y="9317"/>
                    </a:cubicBezTo>
                    <a:cubicBezTo>
                      <a:pt x="5916" y="8318"/>
                      <a:pt x="6434" y="6655"/>
                      <a:pt x="8135" y="5250"/>
                    </a:cubicBezTo>
                    <a:lnTo>
                      <a:pt x="8135" y="5250"/>
                    </a:lnTo>
                    <a:cubicBezTo>
                      <a:pt x="7062" y="7357"/>
                      <a:pt x="6988" y="8762"/>
                      <a:pt x="6693" y="10980"/>
                    </a:cubicBezTo>
                    <a:cubicBezTo>
                      <a:pt x="6767" y="11276"/>
                      <a:pt x="7543" y="12829"/>
                      <a:pt x="8430" y="14271"/>
                    </a:cubicBezTo>
                    <a:cubicBezTo>
                      <a:pt x="9835" y="14936"/>
                      <a:pt x="11388" y="14677"/>
                      <a:pt x="12904" y="14973"/>
                    </a:cubicBezTo>
                    <a:cubicBezTo>
                      <a:pt x="13532" y="15121"/>
                      <a:pt x="14235" y="15602"/>
                      <a:pt x="14715" y="16341"/>
                    </a:cubicBezTo>
                    <a:cubicBezTo>
                      <a:pt x="14974" y="16822"/>
                      <a:pt x="16453" y="16711"/>
                      <a:pt x="16971" y="16896"/>
                    </a:cubicBezTo>
                    <a:cubicBezTo>
                      <a:pt x="19448" y="17783"/>
                      <a:pt x="21814" y="17561"/>
                      <a:pt x="24291" y="20112"/>
                    </a:cubicBezTo>
                    <a:cubicBezTo>
                      <a:pt x="25585" y="20408"/>
                      <a:pt x="26731" y="20741"/>
                      <a:pt x="27655" y="20962"/>
                    </a:cubicBezTo>
                    <a:cubicBezTo>
                      <a:pt x="28025" y="18190"/>
                      <a:pt x="30835" y="16230"/>
                      <a:pt x="33349" y="15343"/>
                    </a:cubicBezTo>
                    <a:cubicBezTo>
                      <a:pt x="36343" y="14271"/>
                      <a:pt x="39005" y="12792"/>
                      <a:pt x="41667" y="11239"/>
                    </a:cubicBezTo>
                    <a:cubicBezTo>
                      <a:pt x="41334" y="11017"/>
                      <a:pt x="41001" y="10758"/>
                      <a:pt x="40854" y="10574"/>
                    </a:cubicBezTo>
                    <a:cubicBezTo>
                      <a:pt x="40612" y="10222"/>
                      <a:pt x="40240" y="10132"/>
                      <a:pt x="39838" y="10132"/>
                    </a:cubicBezTo>
                    <a:cubicBezTo>
                      <a:pt x="39563" y="10132"/>
                      <a:pt x="39275" y="10174"/>
                      <a:pt x="39005" y="10204"/>
                    </a:cubicBezTo>
                    <a:cubicBezTo>
                      <a:pt x="38963" y="10212"/>
                      <a:pt x="38921" y="10216"/>
                      <a:pt x="38880" y="10216"/>
                    </a:cubicBezTo>
                    <a:cubicBezTo>
                      <a:pt x="38382" y="10216"/>
                      <a:pt x="37965" y="9635"/>
                      <a:pt x="37452" y="9465"/>
                    </a:cubicBezTo>
                    <a:cubicBezTo>
                      <a:pt x="37227" y="9389"/>
                      <a:pt x="37014" y="9367"/>
                      <a:pt x="36806" y="9367"/>
                    </a:cubicBezTo>
                    <a:cubicBezTo>
                      <a:pt x="36504" y="9367"/>
                      <a:pt x="36211" y="9414"/>
                      <a:pt x="35903" y="9414"/>
                    </a:cubicBezTo>
                    <a:cubicBezTo>
                      <a:pt x="35690" y="9414"/>
                      <a:pt x="35470" y="9392"/>
                      <a:pt x="35234" y="9317"/>
                    </a:cubicBezTo>
                    <a:cubicBezTo>
                      <a:pt x="34679" y="9132"/>
                      <a:pt x="34199" y="8651"/>
                      <a:pt x="33644" y="8355"/>
                    </a:cubicBezTo>
                    <a:cubicBezTo>
                      <a:pt x="32572" y="9095"/>
                      <a:pt x="31093" y="9908"/>
                      <a:pt x="29873" y="10315"/>
                    </a:cubicBezTo>
                    <a:cubicBezTo>
                      <a:pt x="28912" y="10611"/>
                      <a:pt x="28690" y="10537"/>
                      <a:pt x="27359" y="10869"/>
                    </a:cubicBezTo>
                    <a:cubicBezTo>
                      <a:pt x="26361" y="11091"/>
                      <a:pt x="24993" y="12792"/>
                      <a:pt x="24993" y="12792"/>
                    </a:cubicBezTo>
                    <a:cubicBezTo>
                      <a:pt x="24993" y="12792"/>
                      <a:pt x="24217" y="9206"/>
                      <a:pt x="23958" y="7838"/>
                    </a:cubicBezTo>
                    <a:lnTo>
                      <a:pt x="23958" y="7838"/>
                    </a:lnTo>
                    <a:cubicBezTo>
                      <a:pt x="23958" y="8836"/>
                      <a:pt x="24143" y="9797"/>
                      <a:pt x="24586" y="10943"/>
                    </a:cubicBezTo>
                    <a:cubicBezTo>
                      <a:pt x="21814" y="9465"/>
                      <a:pt x="18634" y="9649"/>
                      <a:pt x="16379" y="8540"/>
                    </a:cubicBezTo>
                    <a:cubicBezTo>
                      <a:pt x="14789" y="7764"/>
                      <a:pt x="14530" y="7024"/>
                      <a:pt x="13532" y="5583"/>
                    </a:cubicBezTo>
                    <a:cubicBezTo>
                      <a:pt x="11869" y="3032"/>
                      <a:pt x="7247" y="1664"/>
                      <a:pt x="44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22"/>
              <p:cNvSpPr/>
              <p:nvPr/>
            </p:nvSpPr>
            <p:spPr>
              <a:xfrm>
                <a:off x="2699950" y="2010850"/>
                <a:ext cx="615575" cy="371600"/>
              </a:xfrm>
              <a:custGeom>
                <a:avLst/>
                <a:gdLst/>
                <a:ahLst/>
                <a:cxnLst/>
                <a:rect l="l" t="t" r="r" b="b"/>
                <a:pathLst>
                  <a:path w="24623" h="14864" extrusionOk="0">
                    <a:moveTo>
                      <a:pt x="8430" y="1"/>
                    </a:moveTo>
                    <a:cubicBezTo>
                      <a:pt x="6729" y="1369"/>
                      <a:pt x="6285" y="3069"/>
                      <a:pt x="5768" y="4068"/>
                    </a:cubicBezTo>
                    <a:cubicBezTo>
                      <a:pt x="5546" y="4511"/>
                      <a:pt x="5287" y="5214"/>
                      <a:pt x="5028" y="5657"/>
                    </a:cubicBezTo>
                    <a:cubicBezTo>
                      <a:pt x="4629" y="6249"/>
                      <a:pt x="4067" y="6477"/>
                      <a:pt x="3445" y="6477"/>
                    </a:cubicBezTo>
                    <a:cubicBezTo>
                      <a:pt x="2396" y="6477"/>
                      <a:pt x="1178" y="5827"/>
                      <a:pt x="296" y="5177"/>
                    </a:cubicBezTo>
                    <a:cubicBezTo>
                      <a:pt x="222" y="5472"/>
                      <a:pt x="74" y="5842"/>
                      <a:pt x="0" y="6175"/>
                    </a:cubicBezTo>
                    <a:cubicBezTo>
                      <a:pt x="6544" y="9724"/>
                      <a:pt x="17635" y="12978"/>
                      <a:pt x="24623" y="14863"/>
                    </a:cubicBezTo>
                    <a:cubicBezTo>
                      <a:pt x="22109" y="12275"/>
                      <a:pt x="19780" y="12497"/>
                      <a:pt x="17266" y="11647"/>
                    </a:cubicBezTo>
                    <a:cubicBezTo>
                      <a:pt x="16748" y="11462"/>
                      <a:pt x="15343" y="11536"/>
                      <a:pt x="15010" y="11092"/>
                    </a:cubicBezTo>
                    <a:cubicBezTo>
                      <a:pt x="14530" y="10390"/>
                      <a:pt x="13901" y="9835"/>
                      <a:pt x="13199" y="9687"/>
                    </a:cubicBezTo>
                    <a:cubicBezTo>
                      <a:pt x="11683" y="9428"/>
                      <a:pt x="10167" y="9613"/>
                      <a:pt x="8725" y="8985"/>
                    </a:cubicBezTo>
                    <a:cubicBezTo>
                      <a:pt x="7838" y="7580"/>
                      <a:pt x="7025" y="6027"/>
                      <a:pt x="7025" y="5731"/>
                    </a:cubicBezTo>
                    <a:cubicBezTo>
                      <a:pt x="7246" y="3513"/>
                      <a:pt x="7394" y="2071"/>
                      <a:pt x="843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22"/>
              <p:cNvSpPr/>
              <p:nvPr/>
            </p:nvSpPr>
            <p:spPr>
              <a:xfrm>
                <a:off x="3465225" y="1676750"/>
                <a:ext cx="336475" cy="124325"/>
              </a:xfrm>
              <a:custGeom>
                <a:avLst/>
                <a:gdLst/>
                <a:ahLst/>
                <a:cxnLst/>
                <a:rect l="l" t="t" r="r" b="b"/>
                <a:pathLst>
                  <a:path w="13459" h="4973" extrusionOk="0">
                    <a:moveTo>
                      <a:pt x="2167" y="1"/>
                    </a:moveTo>
                    <a:cubicBezTo>
                      <a:pt x="1374" y="1"/>
                      <a:pt x="690" y="234"/>
                      <a:pt x="297" y="1091"/>
                    </a:cubicBezTo>
                    <a:cubicBezTo>
                      <a:pt x="149" y="1423"/>
                      <a:pt x="1" y="1756"/>
                      <a:pt x="334" y="2200"/>
                    </a:cubicBezTo>
                    <a:cubicBezTo>
                      <a:pt x="1036" y="3124"/>
                      <a:pt x="1849" y="3752"/>
                      <a:pt x="2811" y="4381"/>
                    </a:cubicBezTo>
                    <a:cubicBezTo>
                      <a:pt x="3070" y="4529"/>
                      <a:pt x="3365" y="4972"/>
                      <a:pt x="5177" y="4972"/>
                    </a:cubicBezTo>
                    <a:cubicBezTo>
                      <a:pt x="7543" y="4972"/>
                      <a:pt x="10907" y="4344"/>
                      <a:pt x="12534" y="3605"/>
                    </a:cubicBezTo>
                    <a:cubicBezTo>
                      <a:pt x="13052" y="3420"/>
                      <a:pt x="13458" y="2939"/>
                      <a:pt x="13089" y="2939"/>
                    </a:cubicBezTo>
                    <a:cubicBezTo>
                      <a:pt x="12830" y="2902"/>
                      <a:pt x="6471" y="684"/>
                      <a:pt x="3661" y="166"/>
                    </a:cubicBezTo>
                    <a:cubicBezTo>
                      <a:pt x="3150" y="83"/>
                      <a:pt x="2639" y="1"/>
                      <a:pt x="216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22"/>
              <p:cNvSpPr/>
              <p:nvPr/>
            </p:nvSpPr>
            <p:spPr>
              <a:xfrm>
                <a:off x="3399625" y="2186475"/>
                <a:ext cx="304100" cy="218150"/>
              </a:xfrm>
              <a:custGeom>
                <a:avLst/>
                <a:gdLst/>
                <a:ahLst/>
                <a:cxnLst/>
                <a:rect l="l" t="t" r="r" b="b"/>
                <a:pathLst>
                  <a:path w="12164" h="8726" extrusionOk="0">
                    <a:moveTo>
                      <a:pt x="12163" y="0"/>
                    </a:moveTo>
                    <a:lnTo>
                      <a:pt x="12163" y="0"/>
                    </a:lnTo>
                    <a:cubicBezTo>
                      <a:pt x="10130" y="1146"/>
                      <a:pt x="7986" y="2219"/>
                      <a:pt x="5694" y="3032"/>
                    </a:cubicBezTo>
                    <a:cubicBezTo>
                      <a:pt x="3179" y="3919"/>
                      <a:pt x="333" y="5879"/>
                      <a:pt x="0" y="8651"/>
                    </a:cubicBezTo>
                    <a:cubicBezTo>
                      <a:pt x="37" y="8651"/>
                      <a:pt x="74" y="8651"/>
                      <a:pt x="74" y="8725"/>
                    </a:cubicBezTo>
                    <a:cubicBezTo>
                      <a:pt x="1257" y="8614"/>
                      <a:pt x="7246" y="7505"/>
                      <a:pt x="11831" y="6618"/>
                    </a:cubicBezTo>
                    <a:cubicBezTo>
                      <a:pt x="11572" y="4363"/>
                      <a:pt x="11572" y="2034"/>
                      <a:pt x="121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22"/>
              <p:cNvSpPr/>
              <p:nvPr/>
            </p:nvSpPr>
            <p:spPr>
              <a:xfrm>
                <a:off x="3688900" y="2123625"/>
                <a:ext cx="203375" cy="227400"/>
              </a:xfrm>
              <a:custGeom>
                <a:avLst/>
                <a:gdLst/>
                <a:ahLst/>
                <a:cxnLst/>
                <a:rect l="l" t="t" r="r" b="b"/>
                <a:pathLst>
                  <a:path w="8135" h="9096" extrusionOk="0">
                    <a:moveTo>
                      <a:pt x="4659" y="0"/>
                    </a:moveTo>
                    <a:cubicBezTo>
                      <a:pt x="3254" y="888"/>
                      <a:pt x="1886" y="1701"/>
                      <a:pt x="555" y="2514"/>
                    </a:cubicBezTo>
                    <a:cubicBezTo>
                      <a:pt x="1" y="4548"/>
                      <a:pt x="1" y="6877"/>
                      <a:pt x="223" y="9095"/>
                    </a:cubicBezTo>
                    <a:cubicBezTo>
                      <a:pt x="1886" y="8799"/>
                      <a:pt x="3365" y="8467"/>
                      <a:pt x="4363" y="8282"/>
                    </a:cubicBezTo>
                    <a:lnTo>
                      <a:pt x="8134" y="7431"/>
                    </a:lnTo>
                    <a:cubicBezTo>
                      <a:pt x="7654" y="5176"/>
                      <a:pt x="7099" y="2958"/>
                      <a:pt x="6656" y="703"/>
                    </a:cubicBezTo>
                    <a:cubicBezTo>
                      <a:pt x="6578" y="312"/>
                      <a:pt x="6232" y="128"/>
                      <a:pt x="5879" y="128"/>
                    </a:cubicBezTo>
                    <a:cubicBezTo>
                      <a:pt x="5563" y="128"/>
                      <a:pt x="5242" y="276"/>
                      <a:pt x="5103" y="555"/>
                    </a:cubicBezTo>
                    <a:cubicBezTo>
                      <a:pt x="5066" y="333"/>
                      <a:pt x="4881" y="111"/>
                      <a:pt x="46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22"/>
              <p:cNvSpPr/>
              <p:nvPr/>
            </p:nvSpPr>
            <p:spPr>
              <a:xfrm>
                <a:off x="4119625" y="1961875"/>
                <a:ext cx="223700" cy="294875"/>
              </a:xfrm>
              <a:custGeom>
                <a:avLst/>
                <a:gdLst/>
                <a:ahLst/>
                <a:cxnLst/>
                <a:rect l="l" t="t" r="r" b="b"/>
                <a:pathLst>
                  <a:path w="8948" h="11795" extrusionOk="0">
                    <a:moveTo>
                      <a:pt x="7246" y="0"/>
                    </a:moveTo>
                    <a:cubicBezTo>
                      <a:pt x="6174" y="111"/>
                      <a:pt x="5213" y="703"/>
                      <a:pt x="4252" y="1110"/>
                    </a:cubicBezTo>
                    <a:lnTo>
                      <a:pt x="4141" y="1220"/>
                    </a:lnTo>
                    <a:cubicBezTo>
                      <a:pt x="3549" y="1664"/>
                      <a:pt x="2218" y="2958"/>
                      <a:pt x="1849" y="3513"/>
                    </a:cubicBezTo>
                    <a:cubicBezTo>
                      <a:pt x="924" y="6470"/>
                      <a:pt x="629" y="8984"/>
                      <a:pt x="0" y="11794"/>
                    </a:cubicBezTo>
                    <a:cubicBezTo>
                      <a:pt x="2995" y="11055"/>
                      <a:pt x="5989" y="10204"/>
                      <a:pt x="8947" y="9391"/>
                    </a:cubicBezTo>
                    <a:cubicBezTo>
                      <a:pt x="8873" y="5213"/>
                      <a:pt x="7431" y="111"/>
                      <a:pt x="7431" y="111"/>
                    </a:cubicBezTo>
                    <a:lnTo>
                      <a:pt x="724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22"/>
              <p:cNvSpPr/>
              <p:nvPr/>
            </p:nvSpPr>
            <p:spPr>
              <a:xfrm>
                <a:off x="3806300" y="2022875"/>
                <a:ext cx="243100" cy="286550"/>
              </a:xfrm>
              <a:custGeom>
                <a:avLst/>
                <a:gdLst/>
                <a:ahLst/>
                <a:cxnLst/>
                <a:rect l="l" t="t" r="r" b="b"/>
                <a:pathLst>
                  <a:path w="9724" h="11462" extrusionOk="0">
                    <a:moveTo>
                      <a:pt x="9613" y="0"/>
                    </a:moveTo>
                    <a:lnTo>
                      <a:pt x="9613" y="0"/>
                    </a:lnTo>
                    <a:cubicBezTo>
                      <a:pt x="6322" y="629"/>
                      <a:pt x="3475" y="1849"/>
                      <a:pt x="592" y="3661"/>
                    </a:cubicBezTo>
                    <a:cubicBezTo>
                      <a:pt x="407" y="3808"/>
                      <a:pt x="222" y="3882"/>
                      <a:pt x="0" y="4030"/>
                    </a:cubicBezTo>
                    <a:cubicBezTo>
                      <a:pt x="222" y="4178"/>
                      <a:pt x="407" y="4363"/>
                      <a:pt x="481" y="4585"/>
                    </a:cubicBezTo>
                    <a:cubicBezTo>
                      <a:pt x="603" y="4306"/>
                      <a:pt x="915" y="4158"/>
                      <a:pt x="1225" y="4158"/>
                    </a:cubicBezTo>
                    <a:cubicBezTo>
                      <a:pt x="1573" y="4158"/>
                      <a:pt x="1918" y="4342"/>
                      <a:pt x="1997" y="4733"/>
                    </a:cubicBezTo>
                    <a:cubicBezTo>
                      <a:pt x="2440" y="6988"/>
                      <a:pt x="2958" y="9206"/>
                      <a:pt x="3475" y="11461"/>
                    </a:cubicBezTo>
                    <a:cubicBezTo>
                      <a:pt x="4437" y="11240"/>
                      <a:pt x="5361" y="11018"/>
                      <a:pt x="6322" y="10833"/>
                    </a:cubicBezTo>
                    <a:cubicBezTo>
                      <a:pt x="6655" y="9872"/>
                      <a:pt x="7616" y="8393"/>
                      <a:pt x="7801" y="7838"/>
                    </a:cubicBezTo>
                    <a:cubicBezTo>
                      <a:pt x="7875" y="7542"/>
                      <a:pt x="8910" y="6027"/>
                      <a:pt x="9428" y="4511"/>
                    </a:cubicBezTo>
                    <a:cubicBezTo>
                      <a:pt x="9576" y="4104"/>
                      <a:pt x="9723" y="1664"/>
                      <a:pt x="96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22"/>
              <p:cNvSpPr/>
              <p:nvPr/>
            </p:nvSpPr>
            <p:spPr>
              <a:xfrm>
                <a:off x="3966200" y="1988675"/>
                <a:ext cx="260650" cy="304100"/>
              </a:xfrm>
              <a:custGeom>
                <a:avLst/>
                <a:gdLst/>
                <a:ahLst/>
                <a:cxnLst/>
                <a:rect l="l" t="t" r="r" b="b"/>
                <a:pathLst>
                  <a:path w="10426" h="12164" extrusionOk="0">
                    <a:moveTo>
                      <a:pt x="10426" y="1"/>
                    </a:moveTo>
                    <a:cubicBezTo>
                      <a:pt x="10352" y="38"/>
                      <a:pt x="10241" y="74"/>
                      <a:pt x="10167" y="74"/>
                    </a:cubicBezTo>
                    <a:cubicBezTo>
                      <a:pt x="8208" y="777"/>
                      <a:pt x="6137" y="925"/>
                      <a:pt x="4104" y="1221"/>
                    </a:cubicBezTo>
                    <a:lnTo>
                      <a:pt x="3253" y="1368"/>
                    </a:lnTo>
                    <a:cubicBezTo>
                      <a:pt x="3290" y="3032"/>
                      <a:pt x="3180" y="5509"/>
                      <a:pt x="3069" y="5879"/>
                    </a:cubicBezTo>
                    <a:cubicBezTo>
                      <a:pt x="2588" y="7395"/>
                      <a:pt x="1553" y="8910"/>
                      <a:pt x="1442" y="9132"/>
                    </a:cubicBezTo>
                    <a:cubicBezTo>
                      <a:pt x="1257" y="9687"/>
                      <a:pt x="296" y="11166"/>
                      <a:pt x="0" y="12164"/>
                    </a:cubicBezTo>
                    <a:cubicBezTo>
                      <a:pt x="2070" y="11646"/>
                      <a:pt x="4141" y="11166"/>
                      <a:pt x="6211" y="10611"/>
                    </a:cubicBezTo>
                    <a:cubicBezTo>
                      <a:pt x="6766" y="7912"/>
                      <a:pt x="7061" y="5398"/>
                      <a:pt x="7986" y="2441"/>
                    </a:cubicBezTo>
                    <a:cubicBezTo>
                      <a:pt x="8355" y="1886"/>
                      <a:pt x="9686" y="592"/>
                      <a:pt x="10278" y="148"/>
                    </a:cubicBezTo>
                    <a:lnTo>
                      <a:pt x="1042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22"/>
              <p:cNvSpPr/>
              <p:nvPr/>
            </p:nvSpPr>
            <p:spPr>
              <a:xfrm>
                <a:off x="2961500" y="1707700"/>
                <a:ext cx="1344850" cy="691375"/>
              </a:xfrm>
              <a:custGeom>
                <a:avLst/>
                <a:gdLst/>
                <a:ahLst/>
                <a:cxnLst/>
                <a:rect l="l" t="t" r="r" b="b"/>
                <a:pathLst>
                  <a:path w="53794" h="27655" extrusionOk="0">
                    <a:moveTo>
                      <a:pt x="38931" y="0"/>
                    </a:moveTo>
                    <a:cubicBezTo>
                      <a:pt x="39153" y="296"/>
                      <a:pt x="39227" y="592"/>
                      <a:pt x="39079" y="925"/>
                    </a:cubicBezTo>
                    <a:cubicBezTo>
                      <a:pt x="38783" y="1442"/>
                      <a:pt x="37933" y="1516"/>
                      <a:pt x="37489" y="1627"/>
                    </a:cubicBezTo>
                    <a:cubicBezTo>
                      <a:pt x="37191" y="1675"/>
                      <a:pt x="36851" y="1691"/>
                      <a:pt x="36494" y="1691"/>
                    </a:cubicBezTo>
                    <a:cubicBezTo>
                      <a:pt x="35833" y="1691"/>
                      <a:pt x="35114" y="1637"/>
                      <a:pt x="34496" y="1637"/>
                    </a:cubicBezTo>
                    <a:cubicBezTo>
                      <a:pt x="34162" y="1637"/>
                      <a:pt x="33857" y="1653"/>
                      <a:pt x="33607" y="1701"/>
                    </a:cubicBezTo>
                    <a:cubicBezTo>
                      <a:pt x="32831" y="1849"/>
                      <a:pt x="31611" y="2514"/>
                      <a:pt x="30465" y="2625"/>
                    </a:cubicBezTo>
                    <a:cubicBezTo>
                      <a:pt x="29799" y="2736"/>
                      <a:pt x="29319" y="2884"/>
                      <a:pt x="28505" y="2921"/>
                    </a:cubicBezTo>
                    <a:cubicBezTo>
                      <a:pt x="28320" y="2921"/>
                      <a:pt x="27692" y="2588"/>
                      <a:pt x="27507" y="2588"/>
                    </a:cubicBezTo>
                    <a:cubicBezTo>
                      <a:pt x="27322" y="2588"/>
                      <a:pt x="27100" y="2810"/>
                      <a:pt x="26916" y="2810"/>
                    </a:cubicBezTo>
                    <a:cubicBezTo>
                      <a:pt x="26546" y="2810"/>
                      <a:pt x="26139" y="2699"/>
                      <a:pt x="25733" y="2625"/>
                    </a:cubicBezTo>
                    <a:lnTo>
                      <a:pt x="25733" y="2625"/>
                    </a:lnTo>
                    <a:cubicBezTo>
                      <a:pt x="25991" y="2810"/>
                      <a:pt x="26472" y="3106"/>
                      <a:pt x="26953" y="3180"/>
                    </a:cubicBezTo>
                    <a:cubicBezTo>
                      <a:pt x="27137" y="3254"/>
                      <a:pt x="27322" y="3365"/>
                      <a:pt x="27322" y="3476"/>
                    </a:cubicBezTo>
                    <a:cubicBezTo>
                      <a:pt x="27322" y="3513"/>
                      <a:pt x="27063" y="3624"/>
                      <a:pt x="26916" y="3624"/>
                    </a:cubicBezTo>
                    <a:cubicBezTo>
                      <a:pt x="26425" y="3624"/>
                      <a:pt x="25794" y="3483"/>
                      <a:pt x="25260" y="3483"/>
                    </a:cubicBezTo>
                    <a:cubicBezTo>
                      <a:pt x="25069" y="3483"/>
                      <a:pt x="24890" y="3501"/>
                      <a:pt x="24734" y="3550"/>
                    </a:cubicBezTo>
                    <a:cubicBezTo>
                      <a:pt x="24642" y="3574"/>
                      <a:pt x="24545" y="3586"/>
                      <a:pt x="24447" y="3586"/>
                    </a:cubicBezTo>
                    <a:cubicBezTo>
                      <a:pt x="23958" y="3586"/>
                      <a:pt x="23434" y="3303"/>
                      <a:pt x="23219" y="2995"/>
                    </a:cubicBezTo>
                    <a:cubicBezTo>
                      <a:pt x="23119" y="2895"/>
                      <a:pt x="22207" y="2615"/>
                      <a:pt x="22110" y="2615"/>
                    </a:cubicBezTo>
                    <a:cubicBezTo>
                      <a:pt x="22099" y="2615"/>
                      <a:pt x="22098" y="2618"/>
                      <a:pt x="22109" y="2625"/>
                    </a:cubicBezTo>
                    <a:cubicBezTo>
                      <a:pt x="22183" y="2773"/>
                      <a:pt x="22775" y="3291"/>
                      <a:pt x="22886" y="3439"/>
                    </a:cubicBezTo>
                    <a:cubicBezTo>
                      <a:pt x="22775" y="4548"/>
                      <a:pt x="23329" y="4955"/>
                      <a:pt x="22849" y="5472"/>
                    </a:cubicBezTo>
                    <a:cubicBezTo>
                      <a:pt x="22738" y="5583"/>
                      <a:pt x="22183" y="6027"/>
                      <a:pt x="21555" y="6433"/>
                    </a:cubicBezTo>
                    <a:cubicBezTo>
                      <a:pt x="20520" y="7062"/>
                      <a:pt x="19004" y="7247"/>
                      <a:pt x="17858" y="7432"/>
                    </a:cubicBezTo>
                    <a:cubicBezTo>
                      <a:pt x="17774" y="7448"/>
                      <a:pt x="17682" y="7456"/>
                      <a:pt x="17584" y="7456"/>
                    </a:cubicBezTo>
                    <a:cubicBezTo>
                      <a:pt x="17034" y="7456"/>
                      <a:pt x="16301" y="7219"/>
                      <a:pt x="15861" y="7062"/>
                    </a:cubicBezTo>
                    <a:cubicBezTo>
                      <a:pt x="15310" y="6878"/>
                      <a:pt x="14151" y="6619"/>
                      <a:pt x="13139" y="6619"/>
                    </a:cubicBezTo>
                    <a:cubicBezTo>
                      <a:pt x="12929" y="6619"/>
                      <a:pt x="12725" y="6630"/>
                      <a:pt x="12534" y="6655"/>
                    </a:cubicBezTo>
                    <a:cubicBezTo>
                      <a:pt x="12495" y="6659"/>
                      <a:pt x="12456" y="6660"/>
                      <a:pt x="12415" y="6660"/>
                    </a:cubicBezTo>
                    <a:cubicBezTo>
                      <a:pt x="11562" y="6660"/>
                      <a:pt x="10286" y="5951"/>
                      <a:pt x="8874" y="5916"/>
                    </a:cubicBezTo>
                    <a:cubicBezTo>
                      <a:pt x="8061" y="5879"/>
                      <a:pt x="6767" y="5990"/>
                      <a:pt x="6027" y="5583"/>
                    </a:cubicBezTo>
                    <a:cubicBezTo>
                      <a:pt x="4585" y="4844"/>
                      <a:pt x="2885" y="4067"/>
                      <a:pt x="1295" y="3365"/>
                    </a:cubicBezTo>
                    <a:lnTo>
                      <a:pt x="1295" y="3365"/>
                    </a:lnTo>
                    <a:cubicBezTo>
                      <a:pt x="2071" y="4289"/>
                      <a:pt x="3698" y="5065"/>
                      <a:pt x="4733" y="5731"/>
                    </a:cubicBezTo>
                    <a:cubicBezTo>
                      <a:pt x="6027" y="6507"/>
                      <a:pt x="7358" y="7136"/>
                      <a:pt x="8837" y="7505"/>
                    </a:cubicBezTo>
                    <a:cubicBezTo>
                      <a:pt x="10068" y="7821"/>
                      <a:pt x="11354" y="8002"/>
                      <a:pt x="12624" y="8002"/>
                    </a:cubicBezTo>
                    <a:cubicBezTo>
                      <a:pt x="12841" y="8002"/>
                      <a:pt x="13058" y="7997"/>
                      <a:pt x="13273" y="7986"/>
                    </a:cubicBezTo>
                    <a:cubicBezTo>
                      <a:pt x="13643" y="7986"/>
                      <a:pt x="14272" y="8171"/>
                      <a:pt x="14826" y="8652"/>
                    </a:cubicBezTo>
                    <a:cubicBezTo>
                      <a:pt x="14530" y="9650"/>
                      <a:pt x="14013" y="11683"/>
                      <a:pt x="13236" y="13236"/>
                    </a:cubicBezTo>
                    <a:cubicBezTo>
                      <a:pt x="13273" y="13606"/>
                      <a:pt x="13310" y="14086"/>
                      <a:pt x="13384" y="14567"/>
                    </a:cubicBezTo>
                    <a:cubicBezTo>
                      <a:pt x="13283" y="15242"/>
                      <a:pt x="12935" y="16411"/>
                      <a:pt x="12030" y="16411"/>
                    </a:cubicBezTo>
                    <a:cubicBezTo>
                      <a:pt x="11944" y="16411"/>
                      <a:pt x="11854" y="16401"/>
                      <a:pt x="11758" y="16378"/>
                    </a:cubicBezTo>
                    <a:cubicBezTo>
                      <a:pt x="11055" y="16231"/>
                      <a:pt x="10427" y="15898"/>
                      <a:pt x="9724" y="15750"/>
                    </a:cubicBezTo>
                    <a:cubicBezTo>
                      <a:pt x="8024" y="15454"/>
                      <a:pt x="6730" y="15195"/>
                      <a:pt x="5362" y="14012"/>
                    </a:cubicBezTo>
                    <a:cubicBezTo>
                      <a:pt x="3809" y="12607"/>
                      <a:pt x="2145" y="10204"/>
                      <a:pt x="1" y="9650"/>
                    </a:cubicBezTo>
                    <a:lnTo>
                      <a:pt x="1" y="9650"/>
                    </a:lnTo>
                    <a:cubicBezTo>
                      <a:pt x="1" y="9650"/>
                      <a:pt x="2589" y="11868"/>
                      <a:pt x="3661" y="13162"/>
                    </a:cubicBezTo>
                    <a:cubicBezTo>
                      <a:pt x="4548" y="14271"/>
                      <a:pt x="5583" y="15343"/>
                      <a:pt x="6914" y="15898"/>
                    </a:cubicBezTo>
                    <a:cubicBezTo>
                      <a:pt x="7728" y="16268"/>
                      <a:pt x="8615" y="16305"/>
                      <a:pt x="9539" y="16489"/>
                    </a:cubicBezTo>
                    <a:cubicBezTo>
                      <a:pt x="10648" y="16748"/>
                      <a:pt x="12201" y="17192"/>
                      <a:pt x="13273" y="17598"/>
                    </a:cubicBezTo>
                    <a:cubicBezTo>
                      <a:pt x="13865" y="18227"/>
                      <a:pt x="14161" y="18671"/>
                      <a:pt x="14383" y="19410"/>
                    </a:cubicBezTo>
                    <a:cubicBezTo>
                      <a:pt x="13089" y="19706"/>
                      <a:pt x="11758" y="20667"/>
                      <a:pt x="10501" y="20852"/>
                    </a:cubicBezTo>
                    <a:cubicBezTo>
                      <a:pt x="10780" y="21050"/>
                      <a:pt x="11173" y="21138"/>
                      <a:pt x="11617" y="21138"/>
                    </a:cubicBezTo>
                    <a:cubicBezTo>
                      <a:pt x="12583" y="21138"/>
                      <a:pt x="13794" y="20721"/>
                      <a:pt x="14604" y="20113"/>
                    </a:cubicBezTo>
                    <a:cubicBezTo>
                      <a:pt x="14920" y="19962"/>
                      <a:pt x="15206" y="19902"/>
                      <a:pt x="15462" y="19902"/>
                    </a:cubicBezTo>
                    <a:cubicBezTo>
                      <a:pt x="16402" y="19902"/>
                      <a:pt x="16936" y="20722"/>
                      <a:pt x="17081" y="20926"/>
                    </a:cubicBezTo>
                    <a:cubicBezTo>
                      <a:pt x="17451" y="21480"/>
                      <a:pt x="17858" y="22183"/>
                      <a:pt x="17895" y="22922"/>
                    </a:cubicBezTo>
                    <a:cubicBezTo>
                      <a:pt x="18006" y="24549"/>
                      <a:pt x="17081" y="25510"/>
                      <a:pt x="17303" y="26176"/>
                    </a:cubicBezTo>
                    <a:cubicBezTo>
                      <a:pt x="17451" y="26582"/>
                      <a:pt x="17599" y="27655"/>
                      <a:pt x="17599" y="27655"/>
                    </a:cubicBezTo>
                    <a:cubicBezTo>
                      <a:pt x="17599" y="27655"/>
                      <a:pt x="18634" y="25917"/>
                      <a:pt x="19041" y="25288"/>
                    </a:cubicBezTo>
                    <a:cubicBezTo>
                      <a:pt x="20261" y="23514"/>
                      <a:pt x="22331" y="23107"/>
                      <a:pt x="24291" y="22405"/>
                    </a:cubicBezTo>
                    <a:cubicBezTo>
                      <a:pt x="25659" y="22183"/>
                      <a:pt x="27840" y="21222"/>
                      <a:pt x="28949" y="21074"/>
                    </a:cubicBezTo>
                    <a:cubicBezTo>
                      <a:pt x="29614" y="21000"/>
                      <a:pt x="29688" y="20445"/>
                      <a:pt x="30021" y="20113"/>
                    </a:cubicBezTo>
                    <a:cubicBezTo>
                      <a:pt x="30945" y="19151"/>
                      <a:pt x="31944" y="17894"/>
                      <a:pt x="32720" y="17894"/>
                    </a:cubicBezTo>
                    <a:cubicBezTo>
                      <a:pt x="33903" y="17894"/>
                      <a:pt x="34864" y="17894"/>
                      <a:pt x="35973" y="17340"/>
                    </a:cubicBezTo>
                    <a:cubicBezTo>
                      <a:pt x="36195" y="17229"/>
                      <a:pt x="39375" y="14789"/>
                      <a:pt x="40632" y="14197"/>
                    </a:cubicBezTo>
                    <a:cubicBezTo>
                      <a:pt x="43146" y="13088"/>
                      <a:pt x="47176" y="12718"/>
                      <a:pt x="50022" y="11979"/>
                    </a:cubicBezTo>
                    <a:cubicBezTo>
                      <a:pt x="51908" y="11461"/>
                      <a:pt x="52832" y="10463"/>
                      <a:pt x="53793" y="10278"/>
                    </a:cubicBezTo>
                    <a:cubicBezTo>
                      <a:pt x="53601" y="10196"/>
                      <a:pt x="53374" y="10156"/>
                      <a:pt x="53108" y="10156"/>
                    </a:cubicBezTo>
                    <a:cubicBezTo>
                      <a:pt x="52302" y="10156"/>
                      <a:pt x="51135" y="10517"/>
                      <a:pt x="49468" y="11129"/>
                    </a:cubicBezTo>
                    <a:cubicBezTo>
                      <a:pt x="47323" y="11942"/>
                      <a:pt x="44181" y="12201"/>
                      <a:pt x="41926" y="12718"/>
                    </a:cubicBezTo>
                    <a:cubicBezTo>
                      <a:pt x="38524" y="13532"/>
                      <a:pt x="35419" y="14937"/>
                      <a:pt x="34753" y="15380"/>
                    </a:cubicBezTo>
                    <a:cubicBezTo>
                      <a:pt x="33975" y="15911"/>
                      <a:pt x="32383" y="16679"/>
                      <a:pt x="31341" y="16679"/>
                    </a:cubicBezTo>
                    <a:cubicBezTo>
                      <a:pt x="31294" y="16679"/>
                      <a:pt x="31249" y="16677"/>
                      <a:pt x="31204" y="16674"/>
                    </a:cubicBezTo>
                    <a:cubicBezTo>
                      <a:pt x="31143" y="16674"/>
                      <a:pt x="31011" y="16662"/>
                      <a:pt x="30854" y="16662"/>
                    </a:cubicBezTo>
                    <a:cubicBezTo>
                      <a:pt x="30539" y="16662"/>
                      <a:pt x="30120" y="16711"/>
                      <a:pt x="29947" y="17007"/>
                    </a:cubicBezTo>
                    <a:cubicBezTo>
                      <a:pt x="29097" y="18597"/>
                      <a:pt x="27655" y="20334"/>
                      <a:pt x="25991" y="21000"/>
                    </a:cubicBezTo>
                    <a:cubicBezTo>
                      <a:pt x="25649" y="21068"/>
                      <a:pt x="23784" y="21866"/>
                      <a:pt x="22571" y="21866"/>
                    </a:cubicBezTo>
                    <a:cubicBezTo>
                      <a:pt x="22474" y="21866"/>
                      <a:pt x="22382" y="21861"/>
                      <a:pt x="22294" y="21850"/>
                    </a:cubicBezTo>
                    <a:cubicBezTo>
                      <a:pt x="21748" y="21816"/>
                      <a:pt x="20855" y="21624"/>
                      <a:pt x="20284" y="21624"/>
                    </a:cubicBezTo>
                    <a:cubicBezTo>
                      <a:pt x="20237" y="21624"/>
                      <a:pt x="20192" y="21625"/>
                      <a:pt x="20150" y="21628"/>
                    </a:cubicBezTo>
                    <a:cubicBezTo>
                      <a:pt x="19595" y="21480"/>
                      <a:pt x="19041" y="21296"/>
                      <a:pt x="18597" y="20889"/>
                    </a:cubicBezTo>
                    <a:cubicBezTo>
                      <a:pt x="16601" y="19077"/>
                      <a:pt x="15344" y="19077"/>
                      <a:pt x="14900" y="19077"/>
                    </a:cubicBezTo>
                    <a:cubicBezTo>
                      <a:pt x="14567" y="18042"/>
                      <a:pt x="14900" y="14641"/>
                      <a:pt x="14383" y="13532"/>
                    </a:cubicBezTo>
                    <a:cubicBezTo>
                      <a:pt x="14900" y="11683"/>
                      <a:pt x="15898" y="10352"/>
                      <a:pt x="17340" y="8984"/>
                    </a:cubicBezTo>
                    <a:cubicBezTo>
                      <a:pt x="17858" y="8467"/>
                      <a:pt x="18597" y="8799"/>
                      <a:pt x="19189" y="8541"/>
                    </a:cubicBezTo>
                    <a:cubicBezTo>
                      <a:pt x="19484" y="8467"/>
                      <a:pt x="20113" y="7912"/>
                      <a:pt x="20409" y="7875"/>
                    </a:cubicBezTo>
                    <a:cubicBezTo>
                      <a:pt x="23403" y="7210"/>
                      <a:pt x="23921" y="6138"/>
                      <a:pt x="24032" y="5509"/>
                    </a:cubicBezTo>
                    <a:cubicBezTo>
                      <a:pt x="24180" y="4955"/>
                      <a:pt x="24217" y="4400"/>
                      <a:pt x="24106" y="3919"/>
                    </a:cubicBezTo>
                    <a:lnTo>
                      <a:pt x="24106" y="3919"/>
                    </a:lnTo>
                    <a:cubicBezTo>
                      <a:pt x="24529" y="4032"/>
                      <a:pt x="24910" y="4081"/>
                      <a:pt x="25313" y="4081"/>
                    </a:cubicBezTo>
                    <a:cubicBezTo>
                      <a:pt x="25438" y="4081"/>
                      <a:pt x="25565" y="4076"/>
                      <a:pt x="25696" y="4067"/>
                    </a:cubicBezTo>
                    <a:cubicBezTo>
                      <a:pt x="25825" y="4078"/>
                      <a:pt x="25943" y="4083"/>
                      <a:pt x="26056" y="4083"/>
                    </a:cubicBezTo>
                    <a:cubicBezTo>
                      <a:pt x="26328" y="4083"/>
                      <a:pt x="26576" y="4056"/>
                      <a:pt x="26916" y="4030"/>
                    </a:cubicBezTo>
                    <a:cubicBezTo>
                      <a:pt x="27507" y="3993"/>
                      <a:pt x="27618" y="4067"/>
                      <a:pt x="29023" y="3550"/>
                    </a:cubicBezTo>
                    <a:cubicBezTo>
                      <a:pt x="29504" y="3365"/>
                      <a:pt x="30797" y="3439"/>
                      <a:pt x="31352" y="3365"/>
                    </a:cubicBezTo>
                    <a:cubicBezTo>
                      <a:pt x="32350" y="3254"/>
                      <a:pt x="33164" y="2810"/>
                      <a:pt x="33940" y="2625"/>
                    </a:cubicBezTo>
                    <a:cubicBezTo>
                      <a:pt x="34079" y="2598"/>
                      <a:pt x="34231" y="2588"/>
                      <a:pt x="34391" y="2588"/>
                    </a:cubicBezTo>
                    <a:cubicBezTo>
                      <a:pt x="34711" y="2588"/>
                      <a:pt x="35061" y="2625"/>
                      <a:pt x="35391" y="2625"/>
                    </a:cubicBezTo>
                    <a:cubicBezTo>
                      <a:pt x="35555" y="2625"/>
                      <a:pt x="35715" y="2616"/>
                      <a:pt x="35862" y="2588"/>
                    </a:cubicBezTo>
                    <a:cubicBezTo>
                      <a:pt x="36676" y="2514"/>
                      <a:pt x="37230" y="2256"/>
                      <a:pt x="38007" y="2182"/>
                    </a:cubicBezTo>
                    <a:cubicBezTo>
                      <a:pt x="38783" y="2034"/>
                      <a:pt x="40927" y="2182"/>
                      <a:pt x="41297" y="1331"/>
                    </a:cubicBezTo>
                    <a:cubicBezTo>
                      <a:pt x="41334" y="1220"/>
                      <a:pt x="41297" y="925"/>
                      <a:pt x="41149" y="851"/>
                    </a:cubicBezTo>
                    <a:cubicBezTo>
                      <a:pt x="40595" y="481"/>
                      <a:pt x="39707" y="148"/>
                      <a:pt x="389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9" name="Google Shape;949;p23"/>
          <p:cNvPicPr preferRelativeResize="0"/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 rot="5400000">
            <a:off x="1994288" y="-1994287"/>
            <a:ext cx="5163600" cy="9152174"/>
          </a:xfrm>
          <a:prstGeom prst="rect">
            <a:avLst/>
          </a:prstGeom>
          <a:noFill/>
          <a:ln>
            <a:noFill/>
          </a:ln>
        </p:spPr>
      </p:pic>
      <p:sp>
        <p:nvSpPr>
          <p:cNvPr id="950" name="Google Shape;950;p23"/>
          <p:cNvSpPr/>
          <p:nvPr/>
        </p:nvSpPr>
        <p:spPr>
          <a:xfrm>
            <a:off x="273125" y="271450"/>
            <a:ext cx="8597700" cy="4600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1" name="Google Shape;951;p23"/>
          <p:cNvGrpSpPr/>
          <p:nvPr/>
        </p:nvGrpSpPr>
        <p:grpSpPr>
          <a:xfrm rot="10800000" flipH="1">
            <a:off x="8191804" y="-545721"/>
            <a:ext cx="1842365" cy="1587879"/>
            <a:chOff x="1542750" y="460850"/>
            <a:chExt cx="1149825" cy="991000"/>
          </a:xfrm>
        </p:grpSpPr>
        <p:sp>
          <p:nvSpPr>
            <p:cNvPr id="952" name="Google Shape;952;p23"/>
            <p:cNvSpPr/>
            <p:nvPr/>
          </p:nvSpPr>
          <p:spPr>
            <a:xfrm>
              <a:off x="1542750" y="483975"/>
              <a:ext cx="687700" cy="734800"/>
            </a:xfrm>
            <a:custGeom>
              <a:avLst/>
              <a:gdLst/>
              <a:ahLst/>
              <a:cxnLst/>
              <a:rect l="l" t="t" r="r" b="b"/>
              <a:pathLst>
                <a:path w="27508" h="29392" extrusionOk="0">
                  <a:moveTo>
                    <a:pt x="16896" y="0"/>
                  </a:moveTo>
                  <a:cubicBezTo>
                    <a:pt x="11610" y="1183"/>
                    <a:pt x="6582" y="4400"/>
                    <a:pt x="4252" y="6359"/>
                  </a:cubicBezTo>
                  <a:cubicBezTo>
                    <a:pt x="3254" y="7209"/>
                    <a:pt x="814" y="10278"/>
                    <a:pt x="814" y="10278"/>
                  </a:cubicBezTo>
                  <a:cubicBezTo>
                    <a:pt x="814" y="10278"/>
                    <a:pt x="1" y="18966"/>
                    <a:pt x="75" y="22146"/>
                  </a:cubicBezTo>
                  <a:cubicBezTo>
                    <a:pt x="75" y="22737"/>
                    <a:pt x="1" y="23624"/>
                    <a:pt x="75" y="24327"/>
                  </a:cubicBezTo>
                  <a:cubicBezTo>
                    <a:pt x="914" y="24730"/>
                    <a:pt x="2454" y="25498"/>
                    <a:pt x="2841" y="25498"/>
                  </a:cubicBezTo>
                  <a:cubicBezTo>
                    <a:pt x="2880" y="25498"/>
                    <a:pt x="2908" y="25490"/>
                    <a:pt x="2922" y="25473"/>
                  </a:cubicBezTo>
                  <a:cubicBezTo>
                    <a:pt x="3328" y="25066"/>
                    <a:pt x="3735" y="23551"/>
                    <a:pt x="4216" y="23070"/>
                  </a:cubicBezTo>
                  <a:cubicBezTo>
                    <a:pt x="4440" y="22846"/>
                    <a:pt x="4590" y="22754"/>
                    <a:pt x="4690" y="22754"/>
                  </a:cubicBezTo>
                  <a:cubicBezTo>
                    <a:pt x="5004" y="22754"/>
                    <a:pt x="4834" y="23647"/>
                    <a:pt x="4918" y="24179"/>
                  </a:cubicBezTo>
                  <a:cubicBezTo>
                    <a:pt x="4992" y="25140"/>
                    <a:pt x="4844" y="25843"/>
                    <a:pt x="5362" y="26508"/>
                  </a:cubicBezTo>
                  <a:cubicBezTo>
                    <a:pt x="5394" y="26549"/>
                    <a:pt x="5448" y="26559"/>
                    <a:pt x="5519" y="26559"/>
                  </a:cubicBezTo>
                  <a:cubicBezTo>
                    <a:pt x="5594" y="26559"/>
                    <a:pt x="5688" y="26548"/>
                    <a:pt x="5797" y="26548"/>
                  </a:cubicBezTo>
                  <a:cubicBezTo>
                    <a:pt x="6061" y="26548"/>
                    <a:pt x="6415" y="26614"/>
                    <a:pt x="6803" y="27063"/>
                  </a:cubicBezTo>
                  <a:cubicBezTo>
                    <a:pt x="7876" y="28246"/>
                    <a:pt x="8800" y="29096"/>
                    <a:pt x="12682" y="29392"/>
                  </a:cubicBezTo>
                  <a:cubicBezTo>
                    <a:pt x="11942" y="27876"/>
                    <a:pt x="11499" y="26323"/>
                    <a:pt x="11462" y="24586"/>
                  </a:cubicBezTo>
                  <a:cubicBezTo>
                    <a:pt x="11425" y="22848"/>
                    <a:pt x="12127" y="21443"/>
                    <a:pt x="13273" y="20408"/>
                  </a:cubicBezTo>
                  <a:cubicBezTo>
                    <a:pt x="17525" y="16452"/>
                    <a:pt x="22701" y="13642"/>
                    <a:pt x="27507" y="10463"/>
                  </a:cubicBezTo>
                  <a:cubicBezTo>
                    <a:pt x="26952" y="8614"/>
                    <a:pt x="26398" y="7209"/>
                    <a:pt x="25917" y="6766"/>
                  </a:cubicBezTo>
                  <a:cubicBezTo>
                    <a:pt x="23292" y="4141"/>
                    <a:pt x="19965" y="1997"/>
                    <a:pt x="168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23"/>
            <p:cNvSpPr/>
            <p:nvPr/>
          </p:nvSpPr>
          <p:spPr>
            <a:xfrm>
              <a:off x="1564950" y="465475"/>
              <a:ext cx="665500" cy="610050"/>
            </a:xfrm>
            <a:custGeom>
              <a:avLst/>
              <a:gdLst/>
              <a:ahLst/>
              <a:cxnLst/>
              <a:rect l="l" t="t" r="r" b="b"/>
              <a:pathLst>
                <a:path w="26620" h="24402" extrusionOk="0">
                  <a:moveTo>
                    <a:pt x="15824" y="1"/>
                  </a:moveTo>
                  <a:cubicBezTo>
                    <a:pt x="15676" y="1"/>
                    <a:pt x="15565" y="75"/>
                    <a:pt x="15454" y="75"/>
                  </a:cubicBezTo>
                  <a:cubicBezTo>
                    <a:pt x="15454" y="149"/>
                    <a:pt x="15380" y="260"/>
                    <a:pt x="15269" y="297"/>
                  </a:cubicBezTo>
                  <a:cubicBezTo>
                    <a:pt x="14345" y="481"/>
                    <a:pt x="13347" y="740"/>
                    <a:pt x="12422" y="1184"/>
                  </a:cubicBezTo>
                  <a:cubicBezTo>
                    <a:pt x="11498" y="1591"/>
                    <a:pt x="10537" y="2108"/>
                    <a:pt x="9576" y="2589"/>
                  </a:cubicBezTo>
                  <a:cubicBezTo>
                    <a:pt x="9021" y="2921"/>
                    <a:pt x="8503" y="3291"/>
                    <a:pt x="8060" y="3661"/>
                  </a:cubicBezTo>
                  <a:cubicBezTo>
                    <a:pt x="8097" y="3772"/>
                    <a:pt x="8060" y="3846"/>
                    <a:pt x="7986" y="3883"/>
                  </a:cubicBezTo>
                  <a:cubicBezTo>
                    <a:pt x="7764" y="4068"/>
                    <a:pt x="7542" y="4252"/>
                    <a:pt x="7246" y="4400"/>
                  </a:cubicBezTo>
                  <a:cubicBezTo>
                    <a:pt x="7062" y="4548"/>
                    <a:pt x="6877" y="4733"/>
                    <a:pt x="6692" y="4881"/>
                  </a:cubicBezTo>
                  <a:cubicBezTo>
                    <a:pt x="6633" y="4916"/>
                    <a:pt x="6573" y="4933"/>
                    <a:pt x="6519" y="4933"/>
                  </a:cubicBezTo>
                  <a:cubicBezTo>
                    <a:pt x="6404" y="4933"/>
                    <a:pt x="6310" y="4859"/>
                    <a:pt x="6285" y="4733"/>
                  </a:cubicBezTo>
                  <a:cubicBezTo>
                    <a:pt x="6248" y="4733"/>
                    <a:pt x="6211" y="4696"/>
                    <a:pt x="6211" y="4622"/>
                  </a:cubicBezTo>
                  <a:cubicBezTo>
                    <a:pt x="5176" y="5288"/>
                    <a:pt x="4400" y="5916"/>
                    <a:pt x="3919" y="6360"/>
                  </a:cubicBezTo>
                  <a:cubicBezTo>
                    <a:pt x="2810" y="7395"/>
                    <a:pt x="1035" y="8763"/>
                    <a:pt x="0" y="11055"/>
                  </a:cubicBezTo>
                  <a:cubicBezTo>
                    <a:pt x="2255" y="15418"/>
                    <a:pt x="6877" y="21333"/>
                    <a:pt x="10722" y="24401"/>
                  </a:cubicBezTo>
                  <a:cubicBezTo>
                    <a:pt x="12903" y="22812"/>
                    <a:pt x="22478" y="15122"/>
                    <a:pt x="26619" y="11203"/>
                  </a:cubicBezTo>
                  <a:cubicBezTo>
                    <a:pt x="26028" y="8874"/>
                    <a:pt x="25436" y="6803"/>
                    <a:pt x="23033" y="4992"/>
                  </a:cubicBezTo>
                  <a:cubicBezTo>
                    <a:pt x="21110" y="3624"/>
                    <a:pt x="17968" y="814"/>
                    <a:pt x="158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23"/>
            <p:cNvSpPr/>
            <p:nvPr/>
          </p:nvSpPr>
          <p:spPr>
            <a:xfrm>
              <a:off x="1837600" y="474725"/>
              <a:ext cx="314275" cy="445700"/>
            </a:xfrm>
            <a:custGeom>
              <a:avLst/>
              <a:gdLst/>
              <a:ahLst/>
              <a:cxnLst/>
              <a:rect l="l" t="t" r="r" b="b"/>
              <a:pathLst>
                <a:path w="12571" h="17828" extrusionOk="0">
                  <a:moveTo>
                    <a:pt x="3845" y="1"/>
                  </a:moveTo>
                  <a:cubicBezTo>
                    <a:pt x="1479" y="555"/>
                    <a:pt x="1" y="3587"/>
                    <a:pt x="740" y="4585"/>
                  </a:cubicBezTo>
                  <a:cubicBezTo>
                    <a:pt x="1812" y="6027"/>
                    <a:pt x="629" y="6840"/>
                    <a:pt x="555" y="7764"/>
                  </a:cubicBezTo>
                  <a:cubicBezTo>
                    <a:pt x="481" y="8504"/>
                    <a:pt x="925" y="9502"/>
                    <a:pt x="1405" y="9872"/>
                  </a:cubicBezTo>
                  <a:cubicBezTo>
                    <a:pt x="1775" y="10130"/>
                    <a:pt x="2145" y="10315"/>
                    <a:pt x="2551" y="10500"/>
                  </a:cubicBezTo>
                  <a:cubicBezTo>
                    <a:pt x="3661" y="11018"/>
                    <a:pt x="4215" y="11424"/>
                    <a:pt x="4622" y="12644"/>
                  </a:cubicBezTo>
                  <a:cubicBezTo>
                    <a:pt x="5176" y="14234"/>
                    <a:pt x="5583" y="15972"/>
                    <a:pt x="6027" y="17599"/>
                  </a:cubicBezTo>
                  <a:cubicBezTo>
                    <a:pt x="6054" y="17733"/>
                    <a:pt x="6177" y="17828"/>
                    <a:pt x="6300" y="17828"/>
                  </a:cubicBezTo>
                  <a:cubicBezTo>
                    <a:pt x="6346" y="17828"/>
                    <a:pt x="6393" y="17814"/>
                    <a:pt x="6433" y="17783"/>
                  </a:cubicBezTo>
                  <a:cubicBezTo>
                    <a:pt x="8615" y="16379"/>
                    <a:pt x="11055" y="14715"/>
                    <a:pt x="11794" y="12016"/>
                  </a:cubicBezTo>
                  <a:cubicBezTo>
                    <a:pt x="12571" y="9021"/>
                    <a:pt x="10870" y="6101"/>
                    <a:pt x="8910" y="3956"/>
                  </a:cubicBezTo>
                  <a:cubicBezTo>
                    <a:pt x="7579" y="2404"/>
                    <a:pt x="5805" y="703"/>
                    <a:pt x="3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3"/>
            <p:cNvSpPr/>
            <p:nvPr/>
          </p:nvSpPr>
          <p:spPr>
            <a:xfrm>
              <a:off x="1544600" y="966425"/>
              <a:ext cx="441825" cy="290525"/>
            </a:xfrm>
            <a:custGeom>
              <a:avLst/>
              <a:gdLst/>
              <a:ahLst/>
              <a:cxnLst/>
              <a:rect l="l" t="t" r="r" b="b"/>
              <a:pathLst>
                <a:path w="17673" h="11621" extrusionOk="0">
                  <a:moveTo>
                    <a:pt x="14456" y="1"/>
                  </a:moveTo>
                  <a:cubicBezTo>
                    <a:pt x="14050" y="371"/>
                    <a:pt x="13606" y="666"/>
                    <a:pt x="13199" y="1036"/>
                  </a:cubicBezTo>
                  <a:cubicBezTo>
                    <a:pt x="12053" y="2108"/>
                    <a:pt x="11388" y="3513"/>
                    <a:pt x="11388" y="5251"/>
                  </a:cubicBezTo>
                  <a:cubicBezTo>
                    <a:pt x="11462" y="6951"/>
                    <a:pt x="11868" y="8578"/>
                    <a:pt x="12608" y="10057"/>
                  </a:cubicBezTo>
                  <a:cubicBezTo>
                    <a:pt x="8726" y="9724"/>
                    <a:pt x="7802" y="8911"/>
                    <a:pt x="6729" y="7691"/>
                  </a:cubicBezTo>
                  <a:cubicBezTo>
                    <a:pt x="6348" y="7269"/>
                    <a:pt x="6000" y="7218"/>
                    <a:pt x="5737" y="7218"/>
                  </a:cubicBezTo>
                  <a:cubicBezTo>
                    <a:pt x="5653" y="7218"/>
                    <a:pt x="5578" y="7224"/>
                    <a:pt x="5513" y="7224"/>
                  </a:cubicBezTo>
                  <a:cubicBezTo>
                    <a:pt x="5407" y="7224"/>
                    <a:pt x="5330" y="7210"/>
                    <a:pt x="5288" y="7136"/>
                  </a:cubicBezTo>
                  <a:cubicBezTo>
                    <a:pt x="4807" y="6471"/>
                    <a:pt x="4918" y="5768"/>
                    <a:pt x="4844" y="4844"/>
                  </a:cubicBezTo>
                  <a:cubicBezTo>
                    <a:pt x="4760" y="4312"/>
                    <a:pt x="4952" y="3419"/>
                    <a:pt x="4632" y="3419"/>
                  </a:cubicBezTo>
                  <a:cubicBezTo>
                    <a:pt x="4529" y="3419"/>
                    <a:pt x="4375" y="3511"/>
                    <a:pt x="4142" y="3735"/>
                  </a:cubicBezTo>
                  <a:cubicBezTo>
                    <a:pt x="3698" y="4179"/>
                    <a:pt x="3254" y="5731"/>
                    <a:pt x="2848" y="6138"/>
                  </a:cubicBezTo>
                  <a:cubicBezTo>
                    <a:pt x="2830" y="6155"/>
                    <a:pt x="2800" y="6163"/>
                    <a:pt x="2758" y="6163"/>
                  </a:cubicBezTo>
                  <a:cubicBezTo>
                    <a:pt x="2349" y="6163"/>
                    <a:pt x="840" y="5398"/>
                    <a:pt x="1" y="5029"/>
                  </a:cubicBezTo>
                  <a:lnTo>
                    <a:pt x="1" y="5029"/>
                  </a:lnTo>
                  <a:cubicBezTo>
                    <a:pt x="1" y="5436"/>
                    <a:pt x="38" y="5805"/>
                    <a:pt x="112" y="5916"/>
                  </a:cubicBezTo>
                  <a:cubicBezTo>
                    <a:pt x="3071" y="10085"/>
                    <a:pt x="7248" y="11621"/>
                    <a:pt x="11721" y="11621"/>
                  </a:cubicBezTo>
                  <a:cubicBezTo>
                    <a:pt x="13674" y="11621"/>
                    <a:pt x="15684" y="11328"/>
                    <a:pt x="17673" y="10833"/>
                  </a:cubicBezTo>
                  <a:cubicBezTo>
                    <a:pt x="17303" y="9798"/>
                    <a:pt x="16896" y="8098"/>
                    <a:pt x="16859" y="6360"/>
                  </a:cubicBezTo>
                  <a:cubicBezTo>
                    <a:pt x="16822" y="4548"/>
                    <a:pt x="15935" y="3180"/>
                    <a:pt x="15381" y="2478"/>
                  </a:cubicBezTo>
                  <a:cubicBezTo>
                    <a:pt x="15233" y="2330"/>
                    <a:pt x="14789" y="1184"/>
                    <a:pt x="14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3"/>
            <p:cNvSpPr/>
            <p:nvPr/>
          </p:nvSpPr>
          <p:spPr>
            <a:xfrm>
              <a:off x="2145375" y="744600"/>
              <a:ext cx="169175" cy="436300"/>
            </a:xfrm>
            <a:custGeom>
              <a:avLst/>
              <a:gdLst/>
              <a:ahLst/>
              <a:cxnLst/>
              <a:rect l="l" t="t" r="r" b="b"/>
              <a:pathLst>
                <a:path w="6767" h="17452" extrusionOk="0">
                  <a:moveTo>
                    <a:pt x="3439" y="1"/>
                  </a:moveTo>
                  <a:cubicBezTo>
                    <a:pt x="3069" y="223"/>
                    <a:pt x="2700" y="482"/>
                    <a:pt x="2293" y="740"/>
                  </a:cubicBezTo>
                  <a:cubicBezTo>
                    <a:pt x="2404" y="2256"/>
                    <a:pt x="2404" y="3920"/>
                    <a:pt x="1849" y="4696"/>
                  </a:cubicBezTo>
                  <a:cubicBezTo>
                    <a:pt x="555" y="6508"/>
                    <a:pt x="407" y="8874"/>
                    <a:pt x="186" y="11018"/>
                  </a:cubicBezTo>
                  <a:cubicBezTo>
                    <a:pt x="38" y="12608"/>
                    <a:pt x="1" y="15344"/>
                    <a:pt x="112" y="17451"/>
                  </a:cubicBezTo>
                  <a:cubicBezTo>
                    <a:pt x="2589" y="16342"/>
                    <a:pt x="4844" y="15085"/>
                    <a:pt x="6766" y="13865"/>
                  </a:cubicBezTo>
                  <a:cubicBezTo>
                    <a:pt x="6360" y="11942"/>
                    <a:pt x="4881" y="4622"/>
                    <a:pt x="34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3"/>
            <p:cNvSpPr/>
            <p:nvPr/>
          </p:nvSpPr>
          <p:spPr>
            <a:xfrm>
              <a:off x="1906000" y="764950"/>
              <a:ext cx="299475" cy="475100"/>
            </a:xfrm>
            <a:custGeom>
              <a:avLst/>
              <a:gdLst/>
              <a:ahLst/>
              <a:cxnLst/>
              <a:rect l="l" t="t" r="r" b="b"/>
              <a:pathLst>
                <a:path w="11979" h="19004" extrusionOk="0">
                  <a:moveTo>
                    <a:pt x="11868" y="0"/>
                  </a:moveTo>
                  <a:lnTo>
                    <a:pt x="11868" y="0"/>
                  </a:lnTo>
                  <a:cubicBezTo>
                    <a:pt x="7838" y="2625"/>
                    <a:pt x="3660" y="5028"/>
                    <a:pt x="0" y="8134"/>
                  </a:cubicBezTo>
                  <a:cubicBezTo>
                    <a:pt x="370" y="9354"/>
                    <a:pt x="814" y="10426"/>
                    <a:pt x="925" y="10611"/>
                  </a:cubicBezTo>
                  <a:cubicBezTo>
                    <a:pt x="1479" y="11313"/>
                    <a:pt x="2329" y="12718"/>
                    <a:pt x="2329" y="14530"/>
                  </a:cubicBezTo>
                  <a:cubicBezTo>
                    <a:pt x="2403" y="16267"/>
                    <a:pt x="2810" y="17931"/>
                    <a:pt x="3180" y="19003"/>
                  </a:cubicBezTo>
                  <a:cubicBezTo>
                    <a:pt x="5398" y="18449"/>
                    <a:pt x="7579" y="17672"/>
                    <a:pt x="9650" y="16748"/>
                  </a:cubicBezTo>
                  <a:cubicBezTo>
                    <a:pt x="9502" y="14567"/>
                    <a:pt x="9576" y="11831"/>
                    <a:pt x="9761" y="10278"/>
                  </a:cubicBezTo>
                  <a:cubicBezTo>
                    <a:pt x="9982" y="8097"/>
                    <a:pt x="10130" y="5694"/>
                    <a:pt x="11424" y="3919"/>
                  </a:cubicBezTo>
                  <a:cubicBezTo>
                    <a:pt x="11979" y="3143"/>
                    <a:pt x="11979" y="1442"/>
                    <a:pt x="118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3"/>
            <p:cNvSpPr/>
            <p:nvPr/>
          </p:nvSpPr>
          <p:spPr>
            <a:xfrm>
              <a:off x="1583425" y="460850"/>
              <a:ext cx="657175" cy="706175"/>
            </a:xfrm>
            <a:custGeom>
              <a:avLst/>
              <a:gdLst/>
              <a:ahLst/>
              <a:cxnLst/>
              <a:rect l="l" t="t" r="r" b="b"/>
              <a:pathLst>
                <a:path w="26287" h="28247" extrusionOk="0">
                  <a:moveTo>
                    <a:pt x="15048" y="1"/>
                  </a:moveTo>
                  <a:cubicBezTo>
                    <a:pt x="13902" y="149"/>
                    <a:pt x="10759" y="888"/>
                    <a:pt x="10020" y="1369"/>
                  </a:cubicBezTo>
                  <a:cubicBezTo>
                    <a:pt x="7247" y="3106"/>
                    <a:pt x="4215" y="4696"/>
                    <a:pt x="2256" y="7321"/>
                  </a:cubicBezTo>
                  <a:cubicBezTo>
                    <a:pt x="4141" y="6064"/>
                    <a:pt x="6101" y="5842"/>
                    <a:pt x="7543" y="4437"/>
                  </a:cubicBezTo>
                  <a:cubicBezTo>
                    <a:pt x="8733" y="3319"/>
                    <a:pt x="11754" y="1180"/>
                    <a:pt x="13617" y="1180"/>
                  </a:cubicBezTo>
                  <a:cubicBezTo>
                    <a:pt x="13663" y="1180"/>
                    <a:pt x="13709" y="1181"/>
                    <a:pt x="13754" y="1184"/>
                  </a:cubicBezTo>
                  <a:cubicBezTo>
                    <a:pt x="14863" y="2108"/>
                    <a:pt x="16489" y="4068"/>
                    <a:pt x="17710" y="4918"/>
                  </a:cubicBezTo>
                  <a:cubicBezTo>
                    <a:pt x="18449" y="6286"/>
                    <a:pt x="20039" y="8061"/>
                    <a:pt x="20150" y="9687"/>
                  </a:cubicBezTo>
                  <a:cubicBezTo>
                    <a:pt x="20224" y="11647"/>
                    <a:pt x="20371" y="13495"/>
                    <a:pt x="18893" y="15085"/>
                  </a:cubicBezTo>
                  <a:cubicBezTo>
                    <a:pt x="17192" y="16934"/>
                    <a:pt x="13717" y="18412"/>
                    <a:pt x="11979" y="19743"/>
                  </a:cubicBezTo>
                  <a:cubicBezTo>
                    <a:pt x="10881" y="20594"/>
                    <a:pt x="9824" y="21262"/>
                    <a:pt x="8823" y="21262"/>
                  </a:cubicBezTo>
                  <a:cubicBezTo>
                    <a:pt x="8475" y="21262"/>
                    <a:pt x="8135" y="21181"/>
                    <a:pt x="7801" y="21000"/>
                  </a:cubicBezTo>
                  <a:cubicBezTo>
                    <a:pt x="5916" y="19965"/>
                    <a:pt x="4215" y="16971"/>
                    <a:pt x="3882" y="16564"/>
                  </a:cubicBezTo>
                  <a:cubicBezTo>
                    <a:pt x="4511" y="15861"/>
                    <a:pt x="5435" y="14715"/>
                    <a:pt x="6360" y="14383"/>
                  </a:cubicBezTo>
                  <a:lnTo>
                    <a:pt x="6360" y="14383"/>
                  </a:lnTo>
                  <a:cubicBezTo>
                    <a:pt x="4992" y="14567"/>
                    <a:pt x="4030" y="14604"/>
                    <a:pt x="2921" y="15455"/>
                  </a:cubicBezTo>
                  <a:cubicBezTo>
                    <a:pt x="1812" y="14789"/>
                    <a:pt x="2071" y="13939"/>
                    <a:pt x="1" y="12867"/>
                  </a:cubicBezTo>
                  <a:lnTo>
                    <a:pt x="1" y="12867"/>
                  </a:lnTo>
                  <a:cubicBezTo>
                    <a:pt x="1" y="13717"/>
                    <a:pt x="2921" y="17007"/>
                    <a:pt x="5546" y="20668"/>
                  </a:cubicBezTo>
                  <a:cubicBezTo>
                    <a:pt x="6544" y="22109"/>
                    <a:pt x="8208" y="23219"/>
                    <a:pt x="8652" y="24623"/>
                  </a:cubicBezTo>
                  <a:cubicBezTo>
                    <a:pt x="9243" y="26731"/>
                    <a:pt x="10020" y="27729"/>
                    <a:pt x="10168" y="28247"/>
                  </a:cubicBezTo>
                  <a:cubicBezTo>
                    <a:pt x="10796" y="27877"/>
                    <a:pt x="11129" y="27174"/>
                    <a:pt x="11129" y="26435"/>
                  </a:cubicBezTo>
                  <a:cubicBezTo>
                    <a:pt x="11166" y="25548"/>
                    <a:pt x="11720" y="25622"/>
                    <a:pt x="12090" y="25104"/>
                  </a:cubicBezTo>
                  <a:cubicBezTo>
                    <a:pt x="12460" y="24586"/>
                    <a:pt x="12386" y="24217"/>
                    <a:pt x="12460" y="23773"/>
                  </a:cubicBezTo>
                  <a:cubicBezTo>
                    <a:pt x="12534" y="23514"/>
                    <a:pt x="12977" y="22590"/>
                    <a:pt x="13273" y="22331"/>
                  </a:cubicBezTo>
                  <a:cubicBezTo>
                    <a:pt x="14789" y="20815"/>
                    <a:pt x="18708" y="18819"/>
                    <a:pt x="19595" y="18080"/>
                  </a:cubicBezTo>
                  <a:cubicBezTo>
                    <a:pt x="21813" y="16231"/>
                    <a:pt x="24771" y="14235"/>
                    <a:pt x="25769" y="11388"/>
                  </a:cubicBezTo>
                  <a:cubicBezTo>
                    <a:pt x="26287" y="10316"/>
                    <a:pt x="24808" y="6841"/>
                    <a:pt x="22775" y="5325"/>
                  </a:cubicBezTo>
                  <a:cubicBezTo>
                    <a:pt x="20482" y="3587"/>
                    <a:pt x="17746" y="1221"/>
                    <a:pt x="150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3"/>
            <p:cNvSpPr/>
            <p:nvPr/>
          </p:nvSpPr>
          <p:spPr>
            <a:xfrm>
              <a:off x="1739625" y="1115500"/>
              <a:ext cx="332775" cy="154125"/>
            </a:xfrm>
            <a:custGeom>
              <a:avLst/>
              <a:gdLst/>
              <a:ahLst/>
              <a:cxnLst/>
              <a:rect l="l" t="t" r="r" b="b"/>
              <a:pathLst>
                <a:path w="13311" h="6165" extrusionOk="0">
                  <a:moveTo>
                    <a:pt x="3172" y="0"/>
                  </a:moveTo>
                  <a:cubicBezTo>
                    <a:pt x="2933" y="0"/>
                    <a:pt x="2702" y="9"/>
                    <a:pt x="2478" y="27"/>
                  </a:cubicBezTo>
                  <a:cubicBezTo>
                    <a:pt x="1369" y="397"/>
                    <a:pt x="1" y="1062"/>
                    <a:pt x="444" y="2282"/>
                  </a:cubicBezTo>
                  <a:cubicBezTo>
                    <a:pt x="1110" y="4242"/>
                    <a:pt x="2404" y="6164"/>
                    <a:pt x="2404" y="6164"/>
                  </a:cubicBezTo>
                  <a:cubicBezTo>
                    <a:pt x="2404" y="6164"/>
                    <a:pt x="7099" y="5314"/>
                    <a:pt x="8023" y="5129"/>
                  </a:cubicBezTo>
                  <a:cubicBezTo>
                    <a:pt x="8541" y="5018"/>
                    <a:pt x="11092" y="4242"/>
                    <a:pt x="13310" y="3207"/>
                  </a:cubicBezTo>
                  <a:lnTo>
                    <a:pt x="13162" y="2948"/>
                  </a:lnTo>
                  <a:cubicBezTo>
                    <a:pt x="12645" y="2393"/>
                    <a:pt x="11166" y="2061"/>
                    <a:pt x="10426" y="1802"/>
                  </a:cubicBezTo>
                  <a:cubicBezTo>
                    <a:pt x="8874" y="1173"/>
                    <a:pt x="7284" y="656"/>
                    <a:pt x="5694" y="286"/>
                  </a:cubicBezTo>
                  <a:cubicBezTo>
                    <a:pt x="4742" y="90"/>
                    <a:pt x="3917" y="0"/>
                    <a:pt x="3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3"/>
            <p:cNvSpPr/>
            <p:nvPr/>
          </p:nvSpPr>
          <p:spPr>
            <a:xfrm>
              <a:off x="1792300" y="1231700"/>
              <a:ext cx="23150" cy="35150"/>
            </a:xfrm>
            <a:custGeom>
              <a:avLst/>
              <a:gdLst/>
              <a:ahLst/>
              <a:cxnLst/>
              <a:rect l="l" t="t" r="r" b="b"/>
              <a:pathLst>
                <a:path w="926" h="1406" extrusionOk="0">
                  <a:moveTo>
                    <a:pt x="1" y="1"/>
                  </a:moveTo>
                  <a:lnTo>
                    <a:pt x="1" y="1"/>
                  </a:lnTo>
                  <a:cubicBezTo>
                    <a:pt x="260" y="481"/>
                    <a:pt x="555" y="925"/>
                    <a:pt x="925" y="1405"/>
                  </a:cubicBezTo>
                  <a:cubicBezTo>
                    <a:pt x="925" y="1405"/>
                    <a:pt x="519" y="851"/>
                    <a:pt x="1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3"/>
            <p:cNvSpPr/>
            <p:nvPr/>
          </p:nvSpPr>
          <p:spPr>
            <a:xfrm>
              <a:off x="1639800" y="1116175"/>
              <a:ext cx="193200" cy="213875"/>
            </a:xfrm>
            <a:custGeom>
              <a:avLst/>
              <a:gdLst/>
              <a:ahLst/>
              <a:cxnLst/>
              <a:rect l="l" t="t" r="r" b="b"/>
              <a:pathLst>
                <a:path w="7728" h="8555" extrusionOk="0">
                  <a:moveTo>
                    <a:pt x="6471" y="0"/>
                  </a:moveTo>
                  <a:lnTo>
                    <a:pt x="6471" y="0"/>
                  </a:lnTo>
                  <a:cubicBezTo>
                    <a:pt x="5325" y="148"/>
                    <a:pt x="4400" y="555"/>
                    <a:pt x="3587" y="1257"/>
                  </a:cubicBezTo>
                  <a:cubicBezTo>
                    <a:pt x="2108" y="2255"/>
                    <a:pt x="925" y="3808"/>
                    <a:pt x="1" y="5509"/>
                  </a:cubicBezTo>
                  <a:cubicBezTo>
                    <a:pt x="999" y="6470"/>
                    <a:pt x="2515" y="7357"/>
                    <a:pt x="3698" y="7801"/>
                  </a:cubicBezTo>
                  <a:cubicBezTo>
                    <a:pt x="4271" y="8070"/>
                    <a:pt x="4997" y="8555"/>
                    <a:pt x="5625" y="8555"/>
                  </a:cubicBezTo>
                  <a:cubicBezTo>
                    <a:pt x="5686" y="8555"/>
                    <a:pt x="5746" y="8550"/>
                    <a:pt x="5805" y="8540"/>
                  </a:cubicBezTo>
                  <a:cubicBezTo>
                    <a:pt x="6212" y="7690"/>
                    <a:pt x="7210" y="6470"/>
                    <a:pt x="7728" y="5879"/>
                  </a:cubicBezTo>
                  <a:cubicBezTo>
                    <a:pt x="7358" y="5398"/>
                    <a:pt x="6397" y="5102"/>
                    <a:pt x="6101" y="4622"/>
                  </a:cubicBezTo>
                  <a:cubicBezTo>
                    <a:pt x="5694" y="3993"/>
                    <a:pt x="5251" y="3106"/>
                    <a:pt x="4955" y="2255"/>
                  </a:cubicBezTo>
                  <a:cubicBezTo>
                    <a:pt x="4548" y="1035"/>
                    <a:pt x="5362" y="370"/>
                    <a:pt x="64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3"/>
            <p:cNvSpPr/>
            <p:nvPr/>
          </p:nvSpPr>
          <p:spPr>
            <a:xfrm>
              <a:off x="1840375" y="1248325"/>
              <a:ext cx="266200" cy="203375"/>
            </a:xfrm>
            <a:custGeom>
              <a:avLst/>
              <a:gdLst/>
              <a:ahLst/>
              <a:cxnLst/>
              <a:rect l="l" t="t" r="r" b="b"/>
              <a:pathLst>
                <a:path w="10648" h="8135" extrusionOk="0">
                  <a:moveTo>
                    <a:pt x="9724" y="1"/>
                  </a:moveTo>
                  <a:cubicBezTo>
                    <a:pt x="8319" y="482"/>
                    <a:pt x="6951" y="1221"/>
                    <a:pt x="5620" y="1886"/>
                  </a:cubicBezTo>
                  <a:cubicBezTo>
                    <a:pt x="4363" y="2478"/>
                    <a:pt x="2810" y="2959"/>
                    <a:pt x="1738" y="3772"/>
                  </a:cubicBezTo>
                  <a:cubicBezTo>
                    <a:pt x="666" y="4622"/>
                    <a:pt x="0" y="6656"/>
                    <a:pt x="74" y="8135"/>
                  </a:cubicBezTo>
                  <a:lnTo>
                    <a:pt x="296" y="8135"/>
                  </a:lnTo>
                  <a:cubicBezTo>
                    <a:pt x="3624" y="7802"/>
                    <a:pt x="7395" y="5842"/>
                    <a:pt x="10574" y="4844"/>
                  </a:cubicBezTo>
                  <a:cubicBezTo>
                    <a:pt x="10648" y="4807"/>
                    <a:pt x="10315" y="2108"/>
                    <a:pt x="98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3"/>
            <p:cNvSpPr/>
            <p:nvPr/>
          </p:nvSpPr>
          <p:spPr>
            <a:xfrm>
              <a:off x="1588975" y="1254800"/>
              <a:ext cx="195975" cy="181200"/>
            </a:xfrm>
            <a:custGeom>
              <a:avLst/>
              <a:gdLst/>
              <a:ahLst/>
              <a:cxnLst/>
              <a:rect l="l" t="t" r="r" b="b"/>
              <a:pathLst>
                <a:path w="7839" h="7248" extrusionOk="0">
                  <a:moveTo>
                    <a:pt x="2034" y="1"/>
                  </a:moveTo>
                  <a:cubicBezTo>
                    <a:pt x="1220" y="1517"/>
                    <a:pt x="555" y="3143"/>
                    <a:pt x="74" y="4548"/>
                  </a:cubicBezTo>
                  <a:cubicBezTo>
                    <a:pt x="0" y="4659"/>
                    <a:pt x="3439" y="6323"/>
                    <a:pt x="6581" y="7247"/>
                  </a:cubicBezTo>
                  <a:cubicBezTo>
                    <a:pt x="6840" y="6471"/>
                    <a:pt x="7025" y="5288"/>
                    <a:pt x="7210" y="4659"/>
                  </a:cubicBezTo>
                  <a:cubicBezTo>
                    <a:pt x="7395" y="4105"/>
                    <a:pt x="7468" y="3476"/>
                    <a:pt x="7838" y="2995"/>
                  </a:cubicBezTo>
                  <a:lnTo>
                    <a:pt x="7838" y="2995"/>
                  </a:lnTo>
                  <a:cubicBezTo>
                    <a:pt x="7779" y="3005"/>
                    <a:pt x="7718" y="3010"/>
                    <a:pt x="7657" y="3010"/>
                  </a:cubicBezTo>
                  <a:cubicBezTo>
                    <a:pt x="7029" y="3010"/>
                    <a:pt x="6303" y="2532"/>
                    <a:pt x="5731" y="2330"/>
                  </a:cubicBezTo>
                  <a:cubicBezTo>
                    <a:pt x="4585" y="1849"/>
                    <a:pt x="3032" y="962"/>
                    <a:pt x="20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3"/>
            <p:cNvSpPr/>
            <p:nvPr/>
          </p:nvSpPr>
          <p:spPr>
            <a:xfrm>
              <a:off x="1784925" y="1262200"/>
              <a:ext cx="58250" cy="67500"/>
            </a:xfrm>
            <a:custGeom>
              <a:avLst/>
              <a:gdLst/>
              <a:ahLst/>
              <a:cxnLst/>
              <a:rect l="l" t="t" r="r" b="b"/>
              <a:pathLst>
                <a:path w="2330" h="2700" extrusionOk="0">
                  <a:moveTo>
                    <a:pt x="2329" y="1"/>
                  </a:moveTo>
                  <a:lnTo>
                    <a:pt x="2329" y="1"/>
                  </a:lnTo>
                  <a:cubicBezTo>
                    <a:pt x="1701" y="111"/>
                    <a:pt x="1220" y="185"/>
                    <a:pt x="1220" y="185"/>
                  </a:cubicBezTo>
                  <a:cubicBezTo>
                    <a:pt x="777" y="777"/>
                    <a:pt x="370" y="1849"/>
                    <a:pt x="0" y="2699"/>
                  </a:cubicBezTo>
                  <a:cubicBezTo>
                    <a:pt x="666" y="1775"/>
                    <a:pt x="1294" y="666"/>
                    <a:pt x="1516" y="444"/>
                  </a:cubicBezTo>
                  <a:cubicBezTo>
                    <a:pt x="1590" y="370"/>
                    <a:pt x="1923" y="185"/>
                    <a:pt x="2329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23"/>
            <p:cNvSpPr/>
            <p:nvPr/>
          </p:nvSpPr>
          <p:spPr>
            <a:xfrm>
              <a:off x="1784000" y="1195650"/>
              <a:ext cx="304100" cy="256200"/>
            </a:xfrm>
            <a:custGeom>
              <a:avLst/>
              <a:gdLst/>
              <a:ahLst/>
              <a:cxnLst/>
              <a:rect l="l" t="t" r="r" b="b"/>
              <a:pathLst>
                <a:path w="12164" h="10248" extrusionOk="0">
                  <a:moveTo>
                    <a:pt x="11498" y="1"/>
                  </a:moveTo>
                  <a:cubicBezTo>
                    <a:pt x="9280" y="1036"/>
                    <a:pt x="6729" y="1812"/>
                    <a:pt x="6211" y="1923"/>
                  </a:cubicBezTo>
                  <a:cubicBezTo>
                    <a:pt x="6063" y="1960"/>
                    <a:pt x="5879" y="1960"/>
                    <a:pt x="5694" y="1997"/>
                  </a:cubicBezTo>
                  <a:cubicBezTo>
                    <a:pt x="5324" y="2736"/>
                    <a:pt x="4880" y="3883"/>
                    <a:pt x="4326" y="4437"/>
                  </a:cubicBezTo>
                  <a:cubicBezTo>
                    <a:pt x="3808" y="4918"/>
                    <a:pt x="2921" y="5066"/>
                    <a:pt x="2551" y="5251"/>
                  </a:cubicBezTo>
                  <a:cubicBezTo>
                    <a:pt x="2292" y="5361"/>
                    <a:pt x="1627" y="5620"/>
                    <a:pt x="1331" y="5805"/>
                  </a:cubicBezTo>
                  <a:cubicBezTo>
                    <a:pt x="629" y="7025"/>
                    <a:pt x="407" y="8245"/>
                    <a:pt x="111" y="9687"/>
                  </a:cubicBezTo>
                  <a:cubicBezTo>
                    <a:pt x="111" y="9761"/>
                    <a:pt x="74" y="9872"/>
                    <a:pt x="0" y="9946"/>
                  </a:cubicBezTo>
                  <a:cubicBezTo>
                    <a:pt x="795" y="10111"/>
                    <a:pt x="1501" y="10247"/>
                    <a:pt x="2144" y="10247"/>
                  </a:cubicBezTo>
                  <a:cubicBezTo>
                    <a:pt x="2219" y="10247"/>
                    <a:pt x="2293" y="10245"/>
                    <a:pt x="2366" y="10242"/>
                  </a:cubicBezTo>
                  <a:cubicBezTo>
                    <a:pt x="2292" y="8763"/>
                    <a:pt x="2958" y="6729"/>
                    <a:pt x="4030" y="5879"/>
                  </a:cubicBezTo>
                  <a:cubicBezTo>
                    <a:pt x="5102" y="5066"/>
                    <a:pt x="6692" y="4585"/>
                    <a:pt x="7912" y="3993"/>
                  </a:cubicBezTo>
                  <a:cubicBezTo>
                    <a:pt x="9317" y="3328"/>
                    <a:pt x="10648" y="2589"/>
                    <a:pt x="12053" y="2108"/>
                  </a:cubicBezTo>
                  <a:lnTo>
                    <a:pt x="12164" y="2108"/>
                  </a:lnTo>
                  <a:cubicBezTo>
                    <a:pt x="11942" y="1221"/>
                    <a:pt x="11720" y="481"/>
                    <a:pt x="114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23"/>
            <p:cNvSpPr/>
            <p:nvPr/>
          </p:nvSpPr>
          <p:spPr>
            <a:xfrm>
              <a:off x="1843150" y="1236425"/>
              <a:ext cx="86400" cy="23950"/>
            </a:xfrm>
            <a:custGeom>
              <a:avLst/>
              <a:gdLst/>
              <a:ahLst/>
              <a:cxnLst/>
              <a:rect l="l" t="t" r="r" b="b"/>
              <a:pathLst>
                <a:path w="3456" h="958" extrusionOk="0">
                  <a:moveTo>
                    <a:pt x="3159" y="1"/>
                  </a:moveTo>
                  <a:cubicBezTo>
                    <a:pt x="2545" y="1"/>
                    <a:pt x="978" y="511"/>
                    <a:pt x="0" y="958"/>
                  </a:cubicBezTo>
                  <a:cubicBezTo>
                    <a:pt x="1036" y="773"/>
                    <a:pt x="2477" y="514"/>
                    <a:pt x="3328" y="329"/>
                  </a:cubicBezTo>
                  <a:cubicBezTo>
                    <a:pt x="3328" y="329"/>
                    <a:pt x="3402" y="292"/>
                    <a:pt x="3402" y="181"/>
                  </a:cubicBezTo>
                  <a:cubicBezTo>
                    <a:pt x="3456" y="55"/>
                    <a:pt x="3357" y="1"/>
                    <a:pt x="315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3"/>
            <p:cNvSpPr/>
            <p:nvPr/>
          </p:nvSpPr>
          <p:spPr>
            <a:xfrm>
              <a:off x="1753500" y="1245575"/>
              <a:ext cx="171925" cy="198725"/>
            </a:xfrm>
            <a:custGeom>
              <a:avLst/>
              <a:gdLst/>
              <a:ahLst/>
              <a:cxnLst/>
              <a:rect l="l" t="t" r="r" b="b"/>
              <a:pathLst>
                <a:path w="6877" h="7949" extrusionOk="0">
                  <a:moveTo>
                    <a:pt x="6877" y="0"/>
                  </a:moveTo>
                  <a:lnTo>
                    <a:pt x="6877" y="0"/>
                  </a:lnTo>
                  <a:cubicBezTo>
                    <a:pt x="5989" y="185"/>
                    <a:pt x="4585" y="481"/>
                    <a:pt x="3549" y="666"/>
                  </a:cubicBezTo>
                  <a:cubicBezTo>
                    <a:pt x="3143" y="850"/>
                    <a:pt x="2847" y="1035"/>
                    <a:pt x="2736" y="1109"/>
                  </a:cubicBezTo>
                  <a:cubicBezTo>
                    <a:pt x="2477" y="1331"/>
                    <a:pt x="1886" y="2440"/>
                    <a:pt x="1183" y="3364"/>
                  </a:cubicBezTo>
                  <a:cubicBezTo>
                    <a:pt x="814" y="3845"/>
                    <a:pt x="777" y="4474"/>
                    <a:pt x="629" y="5028"/>
                  </a:cubicBezTo>
                  <a:cubicBezTo>
                    <a:pt x="444" y="5657"/>
                    <a:pt x="259" y="6840"/>
                    <a:pt x="0" y="7616"/>
                  </a:cubicBezTo>
                  <a:cubicBezTo>
                    <a:pt x="407" y="7764"/>
                    <a:pt x="814" y="7875"/>
                    <a:pt x="1183" y="7949"/>
                  </a:cubicBezTo>
                  <a:cubicBezTo>
                    <a:pt x="1257" y="7875"/>
                    <a:pt x="1257" y="7764"/>
                    <a:pt x="1294" y="7690"/>
                  </a:cubicBezTo>
                  <a:cubicBezTo>
                    <a:pt x="1553" y="6248"/>
                    <a:pt x="1812" y="5028"/>
                    <a:pt x="2477" y="3808"/>
                  </a:cubicBezTo>
                  <a:cubicBezTo>
                    <a:pt x="2773" y="3623"/>
                    <a:pt x="3401" y="3364"/>
                    <a:pt x="3734" y="3254"/>
                  </a:cubicBezTo>
                  <a:cubicBezTo>
                    <a:pt x="4141" y="3069"/>
                    <a:pt x="5028" y="2921"/>
                    <a:pt x="5509" y="2440"/>
                  </a:cubicBezTo>
                  <a:cubicBezTo>
                    <a:pt x="6100" y="1886"/>
                    <a:pt x="6507" y="739"/>
                    <a:pt x="68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3"/>
            <p:cNvSpPr/>
            <p:nvPr/>
          </p:nvSpPr>
          <p:spPr>
            <a:xfrm>
              <a:off x="1748875" y="1130950"/>
              <a:ext cx="314275" cy="198750"/>
            </a:xfrm>
            <a:custGeom>
              <a:avLst/>
              <a:gdLst/>
              <a:ahLst/>
              <a:cxnLst/>
              <a:rect l="l" t="t" r="r" b="b"/>
              <a:pathLst>
                <a:path w="12571" h="7950" extrusionOk="0">
                  <a:moveTo>
                    <a:pt x="962" y="1"/>
                  </a:moveTo>
                  <a:cubicBezTo>
                    <a:pt x="0" y="149"/>
                    <a:pt x="370" y="2145"/>
                    <a:pt x="555" y="2663"/>
                  </a:cubicBezTo>
                  <a:cubicBezTo>
                    <a:pt x="740" y="3106"/>
                    <a:pt x="888" y="3661"/>
                    <a:pt x="1183" y="4031"/>
                  </a:cubicBezTo>
                  <a:cubicBezTo>
                    <a:pt x="1664" y="4622"/>
                    <a:pt x="1701" y="5324"/>
                    <a:pt x="1701" y="5324"/>
                  </a:cubicBezTo>
                  <a:cubicBezTo>
                    <a:pt x="1738" y="6471"/>
                    <a:pt x="1183" y="7025"/>
                    <a:pt x="1368" y="7949"/>
                  </a:cubicBezTo>
                  <a:cubicBezTo>
                    <a:pt x="2625" y="6471"/>
                    <a:pt x="3106" y="5694"/>
                    <a:pt x="4954" y="5177"/>
                  </a:cubicBezTo>
                  <a:cubicBezTo>
                    <a:pt x="6248" y="4807"/>
                    <a:pt x="9687" y="3883"/>
                    <a:pt x="9945" y="3846"/>
                  </a:cubicBezTo>
                  <a:cubicBezTo>
                    <a:pt x="10685" y="3624"/>
                    <a:pt x="11868" y="3254"/>
                    <a:pt x="12570" y="2737"/>
                  </a:cubicBezTo>
                  <a:lnTo>
                    <a:pt x="12570" y="2737"/>
                  </a:lnTo>
                  <a:cubicBezTo>
                    <a:pt x="10278" y="2958"/>
                    <a:pt x="7949" y="3809"/>
                    <a:pt x="5916" y="4326"/>
                  </a:cubicBezTo>
                  <a:cubicBezTo>
                    <a:pt x="5386" y="4459"/>
                    <a:pt x="4879" y="4532"/>
                    <a:pt x="4395" y="4532"/>
                  </a:cubicBezTo>
                  <a:cubicBezTo>
                    <a:pt x="3259" y="4532"/>
                    <a:pt x="2250" y="4129"/>
                    <a:pt x="1368" y="3143"/>
                  </a:cubicBezTo>
                  <a:cubicBezTo>
                    <a:pt x="888" y="2552"/>
                    <a:pt x="333" y="1110"/>
                    <a:pt x="9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23"/>
            <p:cNvSpPr/>
            <p:nvPr/>
          </p:nvSpPr>
          <p:spPr>
            <a:xfrm>
              <a:off x="1856075" y="1253825"/>
              <a:ext cx="213550" cy="129475"/>
            </a:xfrm>
            <a:custGeom>
              <a:avLst/>
              <a:gdLst/>
              <a:ahLst/>
              <a:cxnLst/>
              <a:rect l="l" t="t" r="r" b="b"/>
              <a:pathLst>
                <a:path w="8542" h="5179" extrusionOk="0">
                  <a:moveTo>
                    <a:pt x="7427" y="0"/>
                  </a:moveTo>
                  <a:cubicBezTo>
                    <a:pt x="6841" y="0"/>
                    <a:pt x="6261" y="64"/>
                    <a:pt x="5694" y="336"/>
                  </a:cubicBezTo>
                  <a:cubicBezTo>
                    <a:pt x="4807" y="705"/>
                    <a:pt x="5140" y="927"/>
                    <a:pt x="4363" y="1445"/>
                  </a:cubicBezTo>
                  <a:cubicBezTo>
                    <a:pt x="4031" y="1630"/>
                    <a:pt x="2922" y="2184"/>
                    <a:pt x="2552" y="2443"/>
                  </a:cubicBezTo>
                  <a:cubicBezTo>
                    <a:pt x="2071" y="2628"/>
                    <a:pt x="888" y="2813"/>
                    <a:pt x="703" y="3182"/>
                  </a:cubicBezTo>
                  <a:cubicBezTo>
                    <a:pt x="666" y="3219"/>
                    <a:pt x="1" y="4698"/>
                    <a:pt x="1" y="5179"/>
                  </a:cubicBezTo>
                  <a:cubicBezTo>
                    <a:pt x="519" y="4698"/>
                    <a:pt x="888" y="3885"/>
                    <a:pt x="1628" y="3367"/>
                  </a:cubicBezTo>
                  <a:cubicBezTo>
                    <a:pt x="2589" y="3219"/>
                    <a:pt x="3291" y="2850"/>
                    <a:pt x="3994" y="2332"/>
                  </a:cubicBezTo>
                  <a:cubicBezTo>
                    <a:pt x="5473" y="1223"/>
                    <a:pt x="6877" y="853"/>
                    <a:pt x="8541" y="40"/>
                  </a:cubicBezTo>
                  <a:cubicBezTo>
                    <a:pt x="8169" y="25"/>
                    <a:pt x="7797" y="0"/>
                    <a:pt x="74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3"/>
            <p:cNvSpPr/>
            <p:nvPr/>
          </p:nvSpPr>
          <p:spPr>
            <a:xfrm>
              <a:off x="2266450" y="916300"/>
              <a:ext cx="380825" cy="260450"/>
            </a:xfrm>
            <a:custGeom>
              <a:avLst/>
              <a:gdLst/>
              <a:ahLst/>
              <a:cxnLst/>
              <a:rect l="l" t="t" r="r" b="b"/>
              <a:pathLst>
                <a:path w="15233" h="10418" extrusionOk="0">
                  <a:moveTo>
                    <a:pt x="2575" y="0"/>
                  </a:moveTo>
                  <a:cubicBezTo>
                    <a:pt x="2164" y="0"/>
                    <a:pt x="1757" y="46"/>
                    <a:pt x="1332" y="231"/>
                  </a:cubicBezTo>
                  <a:cubicBezTo>
                    <a:pt x="814" y="453"/>
                    <a:pt x="371" y="786"/>
                    <a:pt x="1" y="1193"/>
                  </a:cubicBezTo>
                  <a:lnTo>
                    <a:pt x="1" y="1303"/>
                  </a:lnTo>
                  <a:cubicBezTo>
                    <a:pt x="149" y="1895"/>
                    <a:pt x="703" y="2302"/>
                    <a:pt x="1147" y="2634"/>
                  </a:cubicBezTo>
                  <a:cubicBezTo>
                    <a:pt x="1886" y="3152"/>
                    <a:pt x="4031" y="3300"/>
                    <a:pt x="4807" y="3744"/>
                  </a:cubicBezTo>
                  <a:cubicBezTo>
                    <a:pt x="6064" y="4483"/>
                    <a:pt x="5990" y="5962"/>
                    <a:pt x="7210" y="7810"/>
                  </a:cubicBezTo>
                  <a:cubicBezTo>
                    <a:pt x="8430" y="9687"/>
                    <a:pt x="9516" y="10418"/>
                    <a:pt x="11299" y="10418"/>
                  </a:cubicBezTo>
                  <a:cubicBezTo>
                    <a:pt x="12326" y="10418"/>
                    <a:pt x="13584" y="10175"/>
                    <a:pt x="15233" y="9770"/>
                  </a:cubicBezTo>
                  <a:cubicBezTo>
                    <a:pt x="13717" y="7625"/>
                    <a:pt x="11573" y="6147"/>
                    <a:pt x="9872" y="4446"/>
                  </a:cubicBezTo>
                  <a:cubicBezTo>
                    <a:pt x="8282" y="2782"/>
                    <a:pt x="6323" y="46"/>
                    <a:pt x="3846" y="46"/>
                  </a:cubicBezTo>
                  <a:cubicBezTo>
                    <a:pt x="3402" y="46"/>
                    <a:pt x="2986" y="0"/>
                    <a:pt x="25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3"/>
            <p:cNvSpPr/>
            <p:nvPr/>
          </p:nvSpPr>
          <p:spPr>
            <a:xfrm>
              <a:off x="2197150" y="946100"/>
              <a:ext cx="495425" cy="401150"/>
            </a:xfrm>
            <a:custGeom>
              <a:avLst/>
              <a:gdLst/>
              <a:ahLst/>
              <a:cxnLst/>
              <a:rect l="l" t="t" r="r" b="b"/>
              <a:pathLst>
                <a:path w="19817" h="16046" extrusionOk="0">
                  <a:moveTo>
                    <a:pt x="2810" y="1"/>
                  </a:moveTo>
                  <a:cubicBezTo>
                    <a:pt x="2366" y="481"/>
                    <a:pt x="1923" y="1036"/>
                    <a:pt x="1553" y="1516"/>
                  </a:cubicBezTo>
                  <a:cubicBezTo>
                    <a:pt x="998" y="2330"/>
                    <a:pt x="518" y="3180"/>
                    <a:pt x="0" y="4067"/>
                  </a:cubicBezTo>
                  <a:cubicBezTo>
                    <a:pt x="1072" y="4400"/>
                    <a:pt x="3032" y="5435"/>
                    <a:pt x="3882" y="6138"/>
                  </a:cubicBezTo>
                  <a:cubicBezTo>
                    <a:pt x="5398" y="7432"/>
                    <a:pt x="8023" y="8652"/>
                    <a:pt x="8282" y="10685"/>
                  </a:cubicBezTo>
                  <a:cubicBezTo>
                    <a:pt x="8466" y="12090"/>
                    <a:pt x="8725" y="13828"/>
                    <a:pt x="8540" y="16046"/>
                  </a:cubicBezTo>
                  <a:cubicBezTo>
                    <a:pt x="8947" y="16046"/>
                    <a:pt x="9428" y="16046"/>
                    <a:pt x="9871" y="16009"/>
                  </a:cubicBezTo>
                  <a:cubicBezTo>
                    <a:pt x="9945" y="14974"/>
                    <a:pt x="10943" y="13939"/>
                    <a:pt x="11979" y="12312"/>
                  </a:cubicBezTo>
                  <a:cubicBezTo>
                    <a:pt x="12533" y="11461"/>
                    <a:pt x="13716" y="10537"/>
                    <a:pt x="14677" y="10352"/>
                  </a:cubicBezTo>
                  <a:cubicBezTo>
                    <a:pt x="15274" y="10229"/>
                    <a:pt x="15950" y="10094"/>
                    <a:pt x="16592" y="10094"/>
                  </a:cubicBezTo>
                  <a:cubicBezTo>
                    <a:pt x="17104" y="10094"/>
                    <a:pt x="17595" y="10180"/>
                    <a:pt x="18005" y="10426"/>
                  </a:cubicBezTo>
                  <a:cubicBezTo>
                    <a:pt x="18744" y="10833"/>
                    <a:pt x="19040" y="13236"/>
                    <a:pt x="19114" y="13975"/>
                  </a:cubicBezTo>
                  <a:cubicBezTo>
                    <a:pt x="19114" y="14123"/>
                    <a:pt x="19188" y="14308"/>
                    <a:pt x="19188" y="14419"/>
                  </a:cubicBezTo>
                  <a:cubicBezTo>
                    <a:pt x="19410" y="14382"/>
                    <a:pt x="19595" y="14345"/>
                    <a:pt x="19816" y="14234"/>
                  </a:cubicBezTo>
                  <a:cubicBezTo>
                    <a:pt x="19816" y="11831"/>
                    <a:pt x="19114" y="10057"/>
                    <a:pt x="18079" y="8578"/>
                  </a:cubicBezTo>
                  <a:cubicBezTo>
                    <a:pt x="16417" y="8983"/>
                    <a:pt x="15155" y="9226"/>
                    <a:pt x="14127" y="9226"/>
                  </a:cubicBezTo>
                  <a:cubicBezTo>
                    <a:pt x="12342" y="9226"/>
                    <a:pt x="11262" y="8495"/>
                    <a:pt x="10019" y="6618"/>
                  </a:cubicBezTo>
                  <a:cubicBezTo>
                    <a:pt x="8836" y="4770"/>
                    <a:pt x="8873" y="3291"/>
                    <a:pt x="7616" y="2552"/>
                  </a:cubicBezTo>
                  <a:cubicBezTo>
                    <a:pt x="6840" y="2108"/>
                    <a:pt x="4695" y="1960"/>
                    <a:pt x="3956" y="1442"/>
                  </a:cubicBezTo>
                  <a:cubicBezTo>
                    <a:pt x="3512" y="1110"/>
                    <a:pt x="2958" y="703"/>
                    <a:pt x="2810" y="111"/>
                  </a:cubicBezTo>
                  <a:lnTo>
                    <a:pt x="281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3"/>
            <p:cNvSpPr/>
            <p:nvPr/>
          </p:nvSpPr>
          <p:spPr>
            <a:xfrm>
              <a:off x="2443925" y="1198450"/>
              <a:ext cx="232925" cy="148800"/>
            </a:xfrm>
            <a:custGeom>
              <a:avLst/>
              <a:gdLst/>
              <a:ahLst/>
              <a:cxnLst/>
              <a:rect l="l" t="t" r="r" b="b"/>
              <a:pathLst>
                <a:path w="9317" h="5952" extrusionOk="0">
                  <a:moveTo>
                    <a:pt x="6721" y="0"/>
                  </a:moveTo>
                  <a:cubicBezTo>
                    <a:pt x="6079" y="0"/>
                    <a:pt x="5403" y="135"/>
                    <a:pt x="4806" y="258"/>
                  </a:cubicBezTo>
                  <a:cubicBezTo>
                    <a:pt x="3845" y="443"/>
                    <a:pt x="2625" y="1367"/>
                    <a:pt x="2071" y="2255"/>
                  </a:cubicBezTo>
                  <a:cubicBezTo>
                    <a:pt x="1072" y="3881"/>
                    <a:pt x="37" y="4954"/>
                    <a:pt x="0" y="5952"/>
                  </a:cubicBezTo>
                  <a:cubicBezTo>
                    <a:pt x="2884" y="5878"/>
                    <a:pt x="5916" y="5360"/>
                    <a:pt x="9317" y="4399"/>
                  </a:cubicBezTo>
                  <a:cubicBezTo>
                    <a:pt x="9317" y="4214"/>
                    <a:pt x="9243" y="4029"/>
                    <a:pt x="9243" y="3881"/>
                  </a:cubicBezTo>
                  <a:cubicBezTo>
                    <a:pt x="9169" y="3142"/>
                    <a:pt x="8947" y="739"/>
                    <a:pt x="8134" y="332"/>
                  </a:cubicBezTo>
                  <a:cubicBezTo>
                    <a:pt x="7724" y="86"/>
                    <a:pt x="7233" y="0"/>
                    <a:pt x="67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3"/>
            <p:cNvSpPr/>
            <p:nvPr/>
          </p:nvSpPr>
          <p:spPr>
            <a:xfrm>
              <a:off x="2147225" y="1047775"/>
              <a:ext cx="256975" cy="223700"/>
            </a:xfrm>
            <a:custGeom>
              <a:avLst/>
              <a:gdLst/>
              <a:ahLst/>
              <a:cxnLst/>
              <a:rect l="l" t="t" r="r" b="b"/>
              <a:pathLst>
                <a:path w="10279" h="8948" extrusionOk="0">
                  <a:moveTo>
                    <a:pt x="1997" y="0"/>
                  </a:moveTo>
                  <a:cubicBezTo>
                    <a:pt x="925" y="1997"/>
                    <a:pt x="112" y="4178"/>
                    <a:pt x="1" y="6248"/>
                  </a:cubicBezTo>
                  <a:cubicBezTo>
                    <a:pt x="740" y="6988"/>
                    <a:pt x="1775" y="7949"/>
                    <a:pt x="2884" y="8947"/>
                  </a:cubicBezTo>
                  <a:cubicBezTo>
                    <a:pt x="2958" y="8245"/>
                    <a:pt x="3439" y="5435"/>
                    <a:pt x="4067" y="4917"/>
                  </a:cubicBezTo>
                  <a:cubicBezTo>
                    <a:pt x="4358" y="4638"/>
                    <a:pt x="4744" y="4538"/>
                    <a:pt x="5169" y="4538"/>
                  </a:cubicBezTo>
                  <a:cubicBezTo>
                    <a:pt x="6094" y="4538"/>
                    <a:pt x="7203" y="5013"/>
                    <a:pt x="7912" y="5139"/>
                  </a:cubicBezTo>
                  <a:cubicBezTo>
                    <a:pt x="9354" y="5435"/>
                    <a:pt x="9724" y="5472"/>
                    <a:pt x="10279" y="6655"/>
                  </a:cubicBezTo>
                  <a:lnTo>
                    <a:pt x="10279" y="6618"/>
                  </a:lnTo>
                  <a:cubicBezTo>
                    <a:pt x="10020" y="4585"/>
                    <a:pt x="7395" y="3402"/>
                    <a:pt x="5879" y="2108"/>
                  </a:cubicBezTo>
                  <a:cubicBezTo>
                    <a:pt x="5029" y="1368"/>
                    <a:pt x="3069" y="333"/>
                    <a:pt x="19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3"/>
            <p:cNvSpPr/>
            <p:nvPr/>
          </p:nvSpPr>
          <p:spPr>
            <a:xfrm>
              <a:off x="2217475" y="1160925"/>
              <a:ext cx="197825" cy="185400"/>
            </a:xfrm>
            <a:custGeom>
              <a:avLst/>
              <a:gdLst/>
              <a:ahLst/>
              <a:cxnLst/>
              <a:rect l="l" t="t" r="r" b="b"/>
              <a:pathLst>
                <a:path w="7913" h="7416" extrusionOk="0">
                  <a:moveTo>
                    <a:pt x="2311" y="0"/>
                  </a:moveTo>
                  <a:cubicBezTo>
                    <a:pt x="1895" y="0"/>
                    <a:pt x="1514" y="94"/>
                    <a:pt x="1220" y="354"/>
                  </a:cubicBezTo>
                  <a:cubicBezTo>
                    <a:pt x="555" y="909"/>
                    <a:pt x="111" y="3719"/>
                    <a:pt x="0" y="4347"/>
                  </a:cubicBezTo>
                  <a:cubicBezTo>
                    <a:pt x="1590" y="5715"/>
                    <a:pt x="3328" y="6898"/>
                    <a:pt x="4992" y="7194"/>
                  </a:cubicBezTo>
                  <a:cubicBezTo>
                    <a:pt x="5842" y="7305"/>
                    <a:pt x="6729" y="7379"/>
                    <a:pt x="7653" y="7416"/>
                  </a:cubicBezTo>
                  <a:lnTo>
                    <a:pt x="7764" y="7416"/>
                  </a:lnTo>
                  <a:cubicBezTo>
                    <a:pt x="7838" y="7009"/>
                    <a:pt x="7912" y="6640"/>
                    <a:pt x="7912" y="6270"/>
                  </a:cubicBezTo>
                  <a:cubicBezTo>
                    <a:pt x="7875" y="4643"/>
                    <a:pt x="7579" y="3238"/>
                    <a:pt x="7469" y="2129"/>
                  </a:cubicBezTo>
                  <a:cubicBezTo>
                    <a:pt x="6914" y="946"/>
                    <a:pt x="6544" y="909"/>
                    <a:pt x="5102" y="613"/>
                  </a:cubicBezTo>
                  <a:cubicBezTo>
                    <a:pt x="4384" y="485"/>
                    <a:pt x="3256" y="0"/>
                    <a:pt x="23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23"/>
            <p:cNvSpPr/>
            <p:nvPr/>
          </p:nvSpPr>
          <p:spPr>
            <a:xfrm>
              <a:off x="2254450" y="915125"/>
              <a:ext cx="360475" cy="371125"/>
            </a:xfrm>
            <a:custGeom>
              <a:avLst/>
              <a:gdLst/>
              <a:ahLst/>
              <a:cxnLst/>
              <a:rect l="l" t="t" r="r" b="b"/>
              <a:pathLst>
                <a:path w="14419" h="14845" extrusionOk="0">
                  <a:moveTo>
                    <a:pt x="2557" y="1"/>
                  </a:moveTo>
                  <a:cubicBezTo>
                    <a:pt x="1653" y="1"/>
                    <a:pt x="1153" y="399"/>
                    <a:pt x="333" y="1350"/>
                  </a:cubicBezTo>
                  <a:cubicBezTo>
                    <a:pt x="0" y="1720"/>
                    <a:pt x="1627" y="2903"/>
                    <a:pt x="1664" y="2903"/>
                  </a:cubicBezTo>
                  <a:cubicBezTo>
                    <a:pt x="2551" y="3458"/>
                    <a:pt x="4585" y="3754"/>
                    <a:pt x="5065" y="4345"/>
                  </a:cubicBezTo>
                  <a:cubicBezTo>
                    <a:pt x="5546" y="5085"/>
                    <a:pt x="5176" y="6342"/>
                    <a:pt x="4917" y="7155"/>
                  </a:cubicBezTo>
                  <a:cubicBezTo>
                    <a:pt x="4363" y="8782"/>
                    <a:pt x="4511" y="10926"/>
                    <a:pt x="4548" y="11148"/>
                  </a:cubicBezTo>
                  <a:cubicBezTo>
                    <a:pt x="4917" y="12220"/>
                    <a:pt x="5435" y="11776"/>
                    <a:pt x="5620" y="11961"/>
                  </a:cubicBezTo>
                  <a:cubicBezTo>
                    <a:pt x="6063" y="12331"/>
                    <a:pt x="5731" y="14142"/>
                    <a:pt x="6359" y="14845"/>
                  </a:cubicBezTo>
                  <a:cubicBezTo>
                    <a:pt x="6433" y="14105"/>
                    <a:pt x="6174" y="11517"/>
                    <a:pt x="6951" y="10556"/>
                  </a:cubicBezTo>
                  <a:cubicBezTo>
                    <a:pt x="7045" y="10431"/>
                    <a:pt x="7198" y="10385"/>
                    <a:pt x="7466" y="10385"/>
                  </a:cubicBezTo>
                  <a:cubicBezTo>
                    <a:pt x="7833" y="10385"/>
                    <a:pt x="8415" y="10471"/>
                    <a:pt x="9354" y="10556"/>
                  </a:cubicBezTo>
                  <a:cubicBezTo>
                    <a:pt x="10072" y="10576"/>
                    <a:pt x="10606" y="10737"/>
                    <a:pt x="11385" y="10737"/>
                  </a:cubicBezTo>
                  <a:cubicBezTo>
                    <a:pt x="12090" y="10737"/>
                    <a:pt x="12995" y="10605"/>
                    <a:pt x="14419" y="10113"/>
                  </a:cubicBezTo>
                  <a:cubicBezTo>
                    <a:pt x="13642" y="10076"/>
                    <a:pt x="12275" y="10113"/>
                    <a:pt x="11535" y="10039"/>
                  </a:cubicBezTo>
                  <a:cubicBezTo>
                    <a:pt x="9613" y="9706"/>
                    <a:pt x="9243" y="8745"/>
                    <a:pt x="9132" y="8597"/>
                  </a:cubicBezTo>
                  <a:cubicBezTo>
                    <a:pt x="8097" y="7303"/>
                    <a:pt x="7764" y="6970"/>
                    <a:pt x="7025" y="5565"/>
                  </a:cubicBezTo>
                  <a:cubicBezTo>
                    <a:pt x="6803" y="5085"/>
                    <a:pt x="6729" y="3901"/>
                    <a:pt x="6248" y="3643"/>
                  </a:cubicBezTo>
                  <a:cubicBezTo>
                    <a:pt x="6100" y="3569"/>
                    <a:pt x="5065" y="3162"/>
                    <a:pt x="4622" y="2977"/>
                  </a:cubicBezTo>
                  <a:cubicBezTo>
                    <a:pt x="4252" y="2792"/>
                    <a:pt x="3106" y="2718"/>
                    <a:pt x="2477" y="2312"/>
                  </a:cubicBezTo>
                  <a:cubicBezTo>
                    <a:pt x="1849" y="1905"/>
                    <a:pt x="1775" y="981"/>
                    <a:pt x="1775" y="833"/>
                  </a:cubicBezTo>
                  <a:cubicBezTo>
                    <a:pt x="1812" y="463"/>
                    <a:pt x="2958" y="57"/>
                    <a:pt x="2921" y="20"/>
                  </a:cubicBezTo>
                  <a:cubicBezTo>
                    <a:pt x="2792" y="7"/>
                    <a:pt x="2671" y="1"/>
                    <a:pt x="25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6" name="Google Shape;976;p23"/>
          <p:cNvGrpSpPr/>
          <p:nvPr/>
        </p:nvGrpSpPr>
        <p:grpSpPr>
          <a:xfrm>
            <a:off x="-281239" y="3972578"/>
            <a:ext cx="1772570" cy="1527627"/>
            <a:chOff x="1542750" y="460850"/>
            <a:chExt cx="1149825" cy="991000"/>
          </a:xfrm>
        </p:grpSpPr>
        <p:sp>
          <p:nvSpPr>
            <p:cNvPr id="977" name="Google Shape;977;p23"/>
            <p:cNvSpPr/>
            <p:nvPr/>
          </p:nvSpPr>
          <p:spPr>
            <a:xfrm>
              <a:off x="1542750" y="483975"/>
              <a:ext cx="687700" cy="734800"/>
            </a:xfrm>
            <a:custGeom>
              <a:avLst/>
              <a:gdLst/>
              <a:ahLst/>
              <a:cxnLst/>
              <a:rect l="l" t="t" r="r" b="b"/>
              <a:pathLst>
                <a:path w="27508" h="29392" extrusionOk="0">
                  <a:moveTo>
                    <a:pt x="16896" y="0"/>
                  </a:moveTo>
                  <a:cubicBezTo>
                    <a:pt x="11610" y="1183"/>
                    <a:pt x="6582" y="4400"/>
                    <a:pt x="4252" y="6359"/>
                  </a:cubicBezTo>
                  <a:cubicBezTo>
                    <a:pt x="3254" y="7209"/>
                    <a:pt x="814" y="10278"/>
                    <a:pt x="814" y="10278"/>
                  </a:cubicBezTo>
                  <a:cubicBezTo>
                    <a:pt x="814" y="10278"/>
                    <a:pt x="1" y="18966"/>
                    <a:pt x="75" y="22146"/>
                  </a:cubicBezTo>
                  <a:cubicBezTo>
                    <a:pt x="75" y="22737"/>
                    <a:pt x="1" y="23624"/>
                    <a:pt x="75" y="24327"/>
                  </a:cubicBezTo>
                  <a:cubicBezTo>
                    <a:pt x="914" y="24730"/>
                    <a:pt x="2454" y="25498"/>
                    <a:pt x="2841" y="25498"/>
                  </a:cubicBezTo>
                  <a:cubicBezTo>
                    <a:pt x="2880" y="25498"/>
                    <a:pt x="2908" y="25490"/>
                    <a:pt x="2922" y="25473"/>
                  </a:cubicBezTo>
                  <a:cubicBezTo>
                    <a:pt x="3328" y="25066"/>
                    <a:pt x="3735" y="23551"/>
                    <a:pt x="4216" y="23070"/>
                  </a:cubicBezTo>
                  <a:cubicBezTo>
                    <a:pt x="4440" y="22846"/>
                    <a:pt x="4590" y="22754"/>
                    <a:pt x="4690" y="22754"/>
                  </a:cubicBezTo>
                  <a:cubicBezTo>
                    <a:pt x="5004" y="22754"/>
                    <a:pt x="4834" y="23647"/>
                    <a:pt x="4918" y="24179"/>
                  </a:cubicBezTo>
                  <a:cubicBezTo>
                    <a:pt x="4992" y="25140"/>
                    <a:pt x="4844" y="25843"/>
                    <a:pt x="5362" y="26508"/>
                  </a:cubicBezTo>
                  <a:cubicBezTo>
                    <a:pt x="5394" y="26549"/>
                    <a:pt x="5448" y="26559"/>
                    <a:pt x="5519" y="26559"/>
                  </a:cubicBezTo>
                  <a:cubicBezTo>
                    <a:pt x="5594" y="26559"/>
                    <a:pt x="5688" y="26548"/>
                    <a:pt x="5797" y="26548"/>
                  </a:cubicBezTo>
                  <a:cubicBezTo>
                    <a:pt x="6061" y="26548"/>
                    <a:pt x="6415" y="26614"/>
                    <a:pt x="6803" y="27063"/>
                  </a:cubicBezTo>
                  <a:cubicBezTo>
                    <a:pt x="7876" y="28246"/>
                    <a:pt x="8800" y="29096"/>
                    <a:pt x="12682" y="29392"/>
                  </a:cubicBezTo>
                  <a:cubicBezTo>
                    <a:pt x="11942" y="27876"/>
                    <a:pt x="11499" y="26323"/>
                    <a:pt x="11462" y="24586"/>
                  </a:cubicBezTo>
                  <a:cubicBezTo>
                    <a:pt x="11425" y="22848"/>
                    <a:pt x="12127" y="21443"/>
                    <a:pt x="13273" y="20408"/>
                  </a:cubicBezTo>
                  <a:cubicBezTo>
                    <a:pt x="17525" y="16452"/>
                    <a:pt x="22701" y="13642"/>
                    <a:pt x="27507" y="10463"/>
                  </a:cubicBezTo>
                  <a:cubicBezTo>
                    <a:pt x="26952" y="8614"/>
                    <a:pt x="26398" y="7209"/>
                    <a:pt x="25917" y="6766"/>
                  </a:cubicBezTo>
                  <a:cubicBezTo>
                    <a:pt x="23292" y="4141"/>
                    <a:pt x="19965" y="1997"/>
                    <a:pt x="168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23"/>
            <p:cNvSpPr/>
            <p:nvPr/>
          </p:nvSpPr>
          <p:spPr>
            <a:xfrm>
              <a:off x="1564950" y="465475"/>
              <a:ext cx="665500" cy="610050"/>
            </a:xfrm>
            <a:custGeom>
              <a:avLst/>
              <a:gdLst/>
              <a:ahLst/>
              <a:cxnLst/>
              <a:rect l="l" t="t" r="r" b="b"/>
              <a:pathLst>
                <a:path w="26620" h="24402" extrusionOk="0">
                  <a:moveTo>
                    <a:pt x="15824" y="1"/>
                  </a:moveTo>
                  <a:cubicBezTo>
                    <a:pt x="15676" y="1"/>
                    <a:pt x="15565" y="75"/>
                    <a:pt x="15454" y="75"/>
                  </a:cubicBezTo>
                  <a:cubicBezTo>
                    <a:pt x="15454" y="149"/>
                    <a:pt x="15380" y="260"/>
                    <a:pt x="15269" y="297"/>
                  </a:cubicBezTo>
                  <a:cubicBezTo>
                    <a:pt x="14345" y="481"/>
                    <a:pt x="13347" y="740"/>
                    <a:pt x="12422" y="1184"/>
                  </a:cubicBezTo>
                  <a:cubicBezTo>
                    <a:pt x="11498" y="1591"/>
                    <a:pt x="10537" y="2108"/>
                    <a:pt x="9576" y="2589"/>
                  </a:cubicBezTo>
                  <a:cubicBezTo>
                    <a:pt x="9021" y="2921"/>
                    <a:pt x="8503" y="3291"/>
                    <a:pt x="8060" y="3661"/>
                  </a:cubicBezTo>
                  <a:cubicBezTo>
                    <a:pt x="8097" y="3772"/>
                    <a:pt x="8060" y="3846"/>
                    <a:pt x="7986" y="3883"/>
                  </a:cubicBezTo>
                  <a:cubicBezTo>
                    <a:pt x="7764" y="4068"/>
                    <a:pt x="7542" y="4252"/>
                    <a:pt x="7246" y="4400"/>
                  </a:cubicBezTo>
                  <a:cubicBezTo>
                    <a:pt x="7062" y="4548"/>
                    <a:pt x="6877" y="4733"/>
                    <a:pt x="6692" y="4881"/>
                  </a:cubicBezTo>
                  <a:cubicBezTo>
                    <a:pt x="6633" y="4916"/>
                    <a:pt x="6573" y="4933"/>
                    <a:pt x="6519" y="4933"/>
                  </a:cubicBezTo>
                  <a:cubicBezTo>
                    <a:pt x="6404" y="4933"/>
                    <a:pt x="6310" y="4859"/>
                    <a:pt x="6285" y="4733"/>
                  </a:cubicBezTo>
                  <a:cubicBezTo>
                    <a:pt x="6248" y="4733"/>
                    <a:pt x="6211" y="4696"/>
                    <a:pt x="6211" y="4622"/>
                  </a:cubicBezTo>
                  <a:cubicBezTo>
                    <a:pt x="5176" y="5288"/>
                    <a:pt x="4400" y="5916"/>
                    <a:pt x="3919" y="6360"/>
                  </a:cubicBezTo>
                  <a:cubicBezTo>
                    <a:pt x="2810" y="7395"/>
                    <a:pt x="1035" y="8763"/>
                    <a:pt x="0" y="11055"/>
                  </a:cubicBezTo>
                  <a:cubicBezTo>
                    <a:pt x="2255" y="15418"/>
                    <a:pt x="6877" y="21333"/>
                    <a:pt x="10722" y="24401"/>
                  </a:cubicBezTo>
                  <a:cubicBezTo>
                    <a:pt x="12903" y="22812"/>
                    <a:pt x="22478" y="15122"/>
                    <a:pt x="26619" y="11203"/>
                  </a:cubicBezTo>
                  <a:cubicBezTo>
                    <a:pt x="26028" y="8874"/>
                    <a:pt x="25436" y="6803"/>
                    <a:pt x="23033" y="4992"/>
                  </a:cubicBezTo>
                  <a:cubicBezTo>
                    <a:pt x="21110" y="3624"/>
                    <a:pt x="17968" y="814"/>
                    <a:pt x="158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23"/>
            <p:cNvSpPr/>
            <p:nvPr/>
          </p:nvSpPr>
          <p:spPr>
            <a:xfrm>
              <a:off x="1837600" y="474725"/>
              <a:ext cx="314275" cy="445700"/>
            </a:xfrm>
            <a:custGeom>
              <a:avLst/>
              <a:gdLst/>
              <a:ahLst/>
              <a:cxnLst/>
              <a:rect l="l" t="t" r="r" b="b"/>
              <a:pathLst>
                <a:path w="12571" h="17828" extrusionOk="0">
                  <a:moveTo>
                    <a:pt x="3845" y="1"/>
                  </a:moveTo>
                  <a:cubicBezTo>
                    <a:pt x="1479" y="555"/>
                    <a:pt x="1" y="3587"/>
                    <a:pt x="740" y="4585"/>
                  </a:cubicBezTo>
                  <a:cubicBezTo>
                    <a:pt x="1812" y="6027"/>
                    <a:pt x="629" y="6840"/>
                    <a:pt x="555" y="7764"/>
                  </a:cubicBezTo>
                  <a:cubicBezTo>
                    <a:pt x="481" y="8504"/>
                    <a:pt x="925" y="9502"/>
                    <a:pt x="1405" y="9872"/>
                  </a:cubicBezTo>
                  <a:cubicBezTo>
                    <a:pt x="1775" y="10130"/>
                    <a:pt x="2145" y="10315"/>
                    <a:pt x="2551" y="10500"/>
                  </a:cubicBezTo>
                  <a:cubicBezTo>
                    <a:pt x="3661" y="11018"/>
                    <a:pt x="4215" y="11424"/>
                    <a:pt x="4622" y="12644"/>
                  </a:cubicBezTo>
                  <a:cubicBezTo>
                    <a:pt x="5176" y="14234"/>
                    <a:pt x="5583" y="15972"/>
                    <a:pt x="6027" y="17599"/>
                  </a:cubicBezTo>
                  <a:cubicBezTo>
                    <a:pt x="6054" y="17733"/>
                    <a:pt x="6177" y="17828"/>
                    <a:pt x="6300" y="17828"/>
                  </a:cubicBezTo>
                  <a:cubicBezTo>
                    <a:pt x="6346" y="17828"/>
                    <a:pt x="6393" y="17814"/>
                    <a:pt x="6433" y="17783"/>
                  </a:cubicBezTo>
                  <a:cubicBezTo>
                    <a:pt x="8615" y="16379"/>
                    <a:pt x="11055" y="14715"/>
                    <a:pt x="11794" y="12016"/>
                  </a:cubicBezTo>
                  <a:cubicBezTo>
                    <a:pt x="12571" y="9021"/>
                    <a:pt x="10870" y="6101"/>
                    <a:pt x="8910" y="3956"/>
                  </a:cubicBezTo>
                  <a:cubicBezTo>
                    <a:pt x="7579" y="2404"/>
                    <a:pt x="5805" y="703"/>
                    <a:pt x="3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23"/>
            <p:cNvSpPr/>
            <p:nvPr/>
          </p:nvSpPr>
          <p:spPr>
            <a:xfrm>
              <a:off x="1544600" y="966425"/>
              <a:ext cx="441825" cy="290525"/>
            </a:xfrm>
            <a:custGeom>
              <a:avLst/>
              <a:gdLst/>
              <a:ahLst/>
              <a:cxnLst/>
              <a:rect l="l" t="t" r="r" b="b"/>
              <a:pathLst>
                <a:path w="17673" h="11621" extrusionOk="0">
                  <a:moveTo>
                    <a:pt x="14456" y="1"/>
                  </a:moveTo>
                  <a:cubicBezTo>
                    <a:pt x="14050" y="371"/>
                    <a:pt x="13606" y="666"/>
                    <a:pt x="13199" y="1036"/>
                  </a:cubicBezTo>
                  <a:cubicBezTo>
                    <a:pt x="12053" y="2108"/>
                    <a:pt x="11388" y="3513"/>
                    <a:pt x="11388" y="5251"/>
                  </a:cubicBezTo>
                  <a:cubicBezTo>
                    <a:pt x="11462" y="6951"/>
                    <a:pt x="11868" y="8578"/>
                    <a:pt x="12608" y="10057"/>
                  </a:cubicBezTo>
                  <a:cubicBezTo>
                    <a:pt x="8726" y="9724"/>
                    <a:pt x="7802" y="8911"/>
                    <a:pt x="6729" y="7691"/>
                  </a:cubicBezTo>
                  <a:cubicBezTo>
                    <a:pt x="6348" y="7269"/>
                    <a:pt x="6000" y="7218"/>
                    <a:pt x="5737" y="7218"/>
                  </a:cubicBezTo>
                  <a:cubicBezTo>
                    <a:pt x="5653" y="7218"/>
                    <a:pt x="5578" y="7224"/>
                    <a:pt x="5513" y="7224"/>
                  </a:cubicBezTo>
                  <a:cubicBezTo>
                    <a:pt x="5407" y="7224"/>
                    <a:pt x="5330" y="7210"/>
                    <a:pt x="5288" y="7136"/>
                  </a:cubicBezTo>
                  <a:cubicBezTo>
                    <a:pt x="4807" y="6471"/>
                    <a:pt x="4918" y="5768"/>
                    <a:pt x="4844" y="4844"/>
                  </a:cubicBezTo>
                  <a:cubicBezTo>
                    <a:pt x="4760" y="4312"/>
                    <a:pt x="4952" y="3419"/>
                    <a:pt x="4632" y="3419"/>
                  </a:cubicBezTo>
                  <a:cubicBezTo>
                    <a:pt x="4529" y="3419"/>
                    <a:pt x="4375" y="3511"/>
                    <a:pt x="4142" y="3735"/>
                  </a:cubicBezTo>
                  <a:cubicBezTo>
                    <a:pt x="3698" y="4179"/>
                    <a:pt x="3254" y="5731"/>
                    <a:pt x="2848" y="6138"/>
                  </a:cubicBezTo>
                  <a:cubicBezTo>
                    <a:pt x="2830" y="6155"/>
                    <a:pt x="2800" y="6163"/>
                    <a:pt x="2758" y="6163"/>
                  </a:cubicBezTo>
                  <a:cubicBezTo>
                    <a:pt x="2349" y="6163"/>
                    <a:pt x="840" y="5398"/>
                    <a:pt x="1" y="5029"/>
                  </a:cubicBezTo>
                  <a:lnTo>
                    <a:pt x="1" y="5029"/>
                  </a:lnTo>
                  <a:cubicBezTo>
                    <a:pt x="1" y="5436"/>
                    <a:pt x="38" y="5805"/>
                    <a:pt x="112" y="5916"/>
                  </a:cubicBezTo>
                  <a:cubicBezTo>
                    <a:pt x="3071" y="10085"/>
                    <a:pt x="7248" y="11621"/>
                    <a:pt x="11721" y="11621"/>
                  </a:cubicBezTo>
                  <a:cubicBezTo>
                    <a:pt x="13674" y="11621"/>
                    <a:pt x="15684" y="11328"/>
                    <a:pt x="17673" y="10833"/>
                  </a:cubicBezTo>
                  <a:cubicBezTo>
                    <a:pt x="17303" y="9798"/>
                    <a:pt x="16896" y="8098"/>
                    <a:pt x="16859" y="6360"/>
                  </a:cubicBezTo>
                  <a:cubicBezTo>
                    <a:pt x="16822" y="4548"/>
                    <a:pt x="15935" y="3180"/>
                    <a:pt x="15381" y="2478"/>
                  </a:cubicBezTo>
                  <a:cubicBezTo>
                    <a:pt x="15233" y="2330"/>
                    <a:pt x="14789" y="1184"/>
                    <a:pt x="14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23"/>
            <p:cNvSpPr/>
            <p:nvPr/>
          </p:nvSpPr>
          <p:spPr>
            <a:xfrm>
              <a:off x="2145375" y="744600"/>
              <a:ext cx="169175" cy="436300"/>
            </a:xfrm>
            <a:custGeom>
              <a:avLst/>
              <a:gdLst/>
              <a:ahLst/>
              <a:cxnLst/>
              <a:rect l="l" t="t" r="r" b="b"/>
              <a:pathLst>
                <a:path w="6767" h="17452" extrusionOk="0">
                  <a:moveTo>
                    <a:pt x="3439" y="1"/>
                  </a:moveTo>
                  <a:cubicBezTo>
                    <a:pt x="3069" y="223"/>
                    <a:pt x="2700" y="482"/>
                    <a:pt x="2293" y="740"/>
                  </a:cubicBezTo>
                  <a:cubicBezTo>
                    <a:pt x="2404" y="2256"/>
                    <a:pt x="2404" y="3920"/>
                    <a:pt x="1849" y="4696"/>
                  </a:cubicBezTo>
                  <a:cubicBezTo>
                    <a:pt x="555" y="6508"/>
                    <a:pt x="407" y="8874"/>
                    <a:pt x="186" y="11018"/>
                  </a:cubicBezTo>
                  <a:cubicBezTo>
                    <a:pt x="38" y="12608"/>
                    <a:pt x="1" y="15344"/>
                    <a:pt x="112" y="17451"/>
                  </a:cubicBezTo>
                  <a:cubicBezTo>
                    <a:pt x="2589" y="16342"/>
                    <a:pt x="4844" y="15085"/>
                    <a:pt x="6766" y="13865"/>
                  </a:cubicBezTo>
                  <a:cubicBezTo>
                    <a:pt x="6360" y="11942"/>
                    <a:pt x="4881" y="4622"/>
                    <a:pt x="34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23"/>
            <p:cNvSpPr/>
            <p:nvPr/>
          </p:nvSpPr>
          <p:spPr>
            <a:xfrm>
              <a:off x="1906000" y="764950"/>
              <a:ext cx="299475" cy="475100"/>
            </a:xfrm>
            <a:custGeom>
              <a:avLst/>
              <a:gdLst/>
              <a:ahLst/>
              <a:cxnLst/>
              <a:rect l="l" t="t" r="r" b="b"/>
              <a:pathLst>
                <a:path w="11979" h="19004" extrusionOk="0">
                  <a:moveTo>
                    <a:pt x="11868" y="0"/>
                  </a:moveTo>
                  <a:lnTo>
                    <a:pt x="11868" y="0"/>
                  </a:lnTo>
                  <a:cubicBezTo>
                    <a:pt x="7838" y="2625"/>
                    <a:pt x="3660" y="5028"/>
                    <a:pt x="0" y="8134"/>
                  </a:cubicBezTo>
                  <a:cubicBezTo>
                    <a:pt x="370" y="9354"/>
                    <a:pt x="814" y="10426"/>
                    <a:pt x="925" y="10611"/>
                  </a:cubicBezTo>
                  <a:cubicBezTo>
                    <a:pt x="1479" y="11313"/>
                    <a:pt x="2329" y="12718"/>
                    <a:pt x="2329" y="14530"/>
                  </a:cubicBezTo>
                  <a:cubicBezTo>
                    <a:pt x="2403" y="16267"/>
                    <a:pt x="2810" y="17931"/>
                    <a:pt x="3180" y="19003"/>
                  </a:cubicBezTo>
                  <a:cubicBezTo>
                    <a:pt x="5398" y="18449"/>
                    <a:pt x="7579" y="17672"/>
                    <a:pt x="9650" y="16748"/>
                  </a:cubicBezTo>
                  <a:cubicBezTo>
                    <a:pt x="9502" y="14567"/>
                    <a:pt x="9576" y="11831"/>
                    <a:pt x="9761" y="10278"/>
                  </a:cubicBezTo>
                  <a:cubicBezTo>
                    <a:pt x="9982" y="8097"/>
                    <a:pt x="10130" y="5694"/>
                    <a:pt x="11424" y="3919"/>
                  </a:cubicBezTo>
                  <a:cubicBezTo>
                    <a:pt x="11979" y="3143"/>
                    <a:pt x="11979" y="1442"/>
                    <a:pt x="118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23"/>
            <p:cNvSpPr/>
            <p:nvPr/>
          </p:nvSpPr>
          <p:spPr>
            <a:xfrm>
              <a:off x="1583425" y="460850"/>
              <a:ext cx="657175" cy="706175"/>
            </a:xfrm>
            <a:custGeom>
              <a:avLst/>
              <a:gdLst/>
              <a:ahLst/>
              <a:cxnLst/>
              <a:rect l="l" t="t" r="r" b="b"/>
              <a:pathLst>
                <a:path w="26287" h="28247" extrusionOk="0">
                  <a:moveTo>
                    <a:pt x="15048" y="1"/>
                  </a:moveTo>
                  <a:cubicBezTo>
                    <a:pt x="13902" y="149"/>
                    <a:pt x="10759" y="888"/>
                    <a:pt x="10020" y="1369"/>
                  </a:cubicBezTo>
                  <a:cubicBezTo>
                    <a:pt x="7247" y="3106"/>
                    <a:pt x="4215" y="4696"/>
                    <a:pt x="2256" y="7321"/>
                  </a:cubicBezTo>
                  <a:cubicBezTo>
                    <a:pt x="4141" y="6064"/>
                    <a:pt x="6101" y="5842"/>
                    <a:pt x="7543" y="4437"/>
                  </a:cubicBezTo>
                  <a:cubicBezTo>
                    <a:pt x="8733" y="3319"/>
                    <a:pt x="11754" y="1180"/>
                    <a:pt x="13617" y="1180"/>
                  </a:cubicBezTo>
                  <a:cubicBezTo>
                    <a:pt x="13663" y="1180"/>
                    <a:pt x="13709" y="1181"/>
                    <a:pt x="13754" y="1184"/>
                  </a:cubicBezTo>
                  <a:cubicBezTo>
                    <a:pt x="14863" y="2108"/>
                    <a:pt x="16489" y="4068"/>
                    <a:pt x="17710" y="4918"/>
                  </a:cubicBezTo>
                  <a:cubicBezTo>
                    <a:pt x="18449" y="6286"/>
                    <a:pt x="20039" y="8061"/>
                    <a:pt x="20150" y="9687"/>
                  </a:cubicBezTo>
                  <a:cubicBezTo>
                    <a:pt x="20224" y="11647"/>
                    <a:pt x="20371" y="13495"/>
                    <a:pt x="18893" y="15085"/>
                  </a:cubicBezTo>
                  <a:cubicBezTo>
                    <a:pt x="17192" y="16934"/>
                    <a:pt x="13717" y="18412"/>
                    <a:pt x="11979" y="19743"/>
                  </a:cubicBezTo>
                  <a:cubicBezTo>
                    <a:pt x="10881" y="20594"/>
                    <a:pt x="9824" y="21262"/>
                    <a:pt x="8823" y="21262"/>
                  </a:cubicBezTo>
                  <a:cubicBezTo>
                    <a:pt x="8475" y="21262"/>
                    <a:pt x="8135" y="21181"/>
                    <a:pt x="7801" y="21000"/>
                  </a:cubicBezTo>
                  <a:cubicBezTo>
                    <a:pt x="5916" y="19965"/>
                    <a:pt x="4215" y="16971"/>
                    <a:pt x="3882" y="16564"/>
                  </a:cubicBezTo>
                  <a:cubicBezTo>
                    <a:pt x="4511" y="15861"/>
                    <a:pt x="5435" y="14715"/>
                    <a:pt x="6360" y="14383"/>
                  </a:cubicBezTo>
                  <a:lnTo>
                    <a:pt x="6360" y="14383"/>
                  </a:lnTo>
                  <a:cubicBezTo>
                    <a:pt x="4992" y="14567"/>
                    <a:pt x="4030" y="14604"/>
                    <a:pt x="2921" y="15455"/>
                  </a:cubicBezTo>
                  <a:cubicBezTo>
                    <a:pt x="1812" y="14789"/>
                    <a:pt x="2071" y="13939"/>
                    <a:pt x="1" y="12867"/>
                  </a:cubicBezTo>
                  <a:lnTo>
                    <a:pt x="1" y="12867"/>
                  </a:lnTo>
                  <a:cubicBezTo>
                    <a:pt x="1" y="13717"/>
                    <a:pt x="2921" y="17007"/>
                    <a:pt x="5546" y="20668"/>
                  </a:cubicBezTo>
                  <a:cubicBezTo>
                    <a:pt x="6544" y="22109"/>
                    <a:pt x="8208" y="23219"/>
                    <a:pt x="8652" y="24623"/>
                  </a:cubicBezTo>
                  <a:cubicBezTo>
                    <a:pt x="9243" y="26731"/>
                    <a:pt x="10020" y="27729"/>
                    <a:pt x="10168" y="28247"/>
                  </a:cubicBezTo>
                  <a:cubicBezTo>
                    <a:pt x="10796" y="27877"/>
                    <a:pt x="11129" y="27174"/>
                    <a:pt x="11129" y="26435"/>
                  </a:cubicBezTo>
                  <a:cubicBezTo>
                    <a:pt x="11166" y="25548"/>
                    <a:pt x="11720" y="25622"/>
                    <a:pt x="12090" y="25104"/>
                  </a:cubicBezTo>
                  <a:cubicBezTo>
                    <a:pt x="12460" y="24586"/>
                    <a:pt x="12386" y="24217"/>
                    <a:pt x="12460" y="23773"/>
                  </a:cubicBezTo>
                  <a:cubicBezTo>
                    <a:pt x="12534" y="23514"/>
                    <a:pt x="12977" y="22590"/>
                    <a:pt x="13273" y="22331"/>
                  </a:cubicBezTo>
                  <a:cubicBezTo>
                    <a:pt x="14789" y="20815"/>
                    <a:pt x="18708" y="18819"/>
                    <a:pt x="19595" y="18080"/>
                  </a:cubicBezTo>
                  <a:cubicBezTo>
                    <a:pt x="21813" y="16231"/>
                    <a:pt x="24771" y="14235"/>
                    <a:pt x="25769" y="11388"/>
                  </a:cubicBezTo>
                  <a:cubicBezTo>
                    <a:pt x="26287" y="10316"/>
                    <a:pt x="24808" y="6841"/>
                    <a:pt x="22775" y="5325"/>
                  </a:cubicBezTo>
                  <a:cubicBezTo>
                    <a:pt x="20482" y="3587"/>
                    <a:pt x="17746" y="1221"/>
                    <a:pt x="150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23"/>
            <p:cNvSpPr/>
            <p:nvPr/>
          </p:nvSpPr>
          <p:spPr>
            <a:xfrm>
              <a:off x="1739625" y="1115500"/>
              <a:ext cx="332775" cy="154125"/>
            </a:xfrm>
            <a:custGeom>
              <a:avLst/>
              <a:gdLst/>
              <a:ahLst/>
              <a:cxnLst/>
              <a:rect l="l" t="t" r="r" b="b"/>
              <a:pathLst>
                <a:path w="13311" h="6165" extrusionOk="0">
                  <a:moveTo>
                    <a:pt x="3172" y="0"/>
                  </a:moveTo>
                  <a:cubicBezTo>
                    <a:pt x="2933" y="0"/>
                    <a:pt x="2702" y="9"/>
                    <a:pt x="2478" y="27"/>
                  </a:cubicBezTo>
                  <a:cubicBezTo>
                    <a:pt x="1369" y="397"/>
                    <a:pt x="1" y="1062"/>
                    <a:pt x="444" y="2282"/>
                  </a:cubicBezTo>
                  <a:cubicBezTo>
                    <a:pt x="1110" y="4242"/>
                    <a:pt x="2404" y="6164"/>
                    <a:pt x="2404" y="6164"/>
                  </a:cubicBezTo>
                  <a:cubicBezTo>
                    <a:pt x="2404" y="6164"/>
                    <a:pt x="7099" y="5314"/>
                    <a:pt x="8023" y="5129"/>
                  </a:cubicBezTo>
                  <a:cubicBezTo>
                    <a:pt x="8541" y="5018"/>
                    <a:pt x="11092" y="4242"/>
                    <a:pt x="13310" y="3207"/>
                  </a:cubicBezTo>
                  <a:lnTo>
                    <a:pt x="13162" y="2948"/>
                  </a:lnTo>
                  <a:cubicBezTo>
                    <a:pt x="12645" y="2393"/>
                    <a:pt x="11166" y="2061"/>
                    <a:pt x="10426" y="1802"/>
                  </a:cubicBezTo>
                  <a:cubicBezTo>
                    <a:pt x="8874" y="1173"/>
                    <a:pt x="7284" y="656"/>
                    <a:pt x="5694" y="286"/>
                  </a:cubicBezTo>
                  <a:cubicBezTo>
                    <a:pt x="4742" y="90"/>
                    <a:pt x="3917" y="0"/>
                    <a:pt x="3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23"/>
            <p:cNvSpPr/>
            <p:nvPr/>
          </p:nvSpPr>
          <p:spPr>
            <a:xfrm>
              <a:off x="1792300" y="1231700"/>
              <a:ext cx="23150" cy="35150"/>
            </a:xfrm>
            <a:custGeom>
              <a:avLst/>
              <a:gdLst/>
              <a:ahLst/>
              <a:cxnLst/>
              <a:rect l="l" t="t" r="r" b="b"/>
              <a:pathLst>
                <a:path w="926" h="1406" extrusionOk="0">
                  <a:moveTo>
                    <a:pt x="1" y="1"/>
                  </a:moveTo>
                  <a:lnTo>
                    <a:pt x="1" y="1"/>
                  </a:lnTo>
                  <a:cubicBezTo>
                    <a:pt x="260" y="481"/>
                    <a:pt x="555" y="925"/>
                    <a:pt x="925" y="1405"/>
                  </a:cubicBezTo>
                  <a:cubicBezTo>
                    <a:pt x="925" y="1405"/>
                    <a:pt x="519" y="851"/>
                    <a:pt x="1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23"/>
            <p:cNvSpPr/>
            <p:nvPr/>
          </p:nvSpPr>
          <p:spPr>
            <a:xfrm>
              <a:off x="1639800" y="1116175"/>
              <a:ext cx="193200" cy="213875"/>
            </a:xfrm>
            <a:custGeom>
              <a:avLst/>
              <a:gdLst/>
              <a:ahLst/>
              <a:cxnLst/>
              <a:rect l="l" t="t" r="r" b="b"/>
              <a:pathLst>
                <a:path w="7728" h="8555" extrusionOk="0">
                  <a:moveTo>
                    <a:pt x="6471" y="0"/>
                  </a:moveTo>
                  <a:lnTo>
                    <a:pt x="6471" y="0"/>
                  </a:lnTo>
                  <a:cubicBezTo>
                    <a:pt x="5325" y="148"/>
                    <a:pt x="4400" y="555"/>
                    <a:pt x="3587" y="1257"/>
                  </a:cubicBezTo>
                  <a:cubicBezTo>
                    <a:pt x="2108" y="2255"/>
                    <a:pt x="925" y="3808"/>
                    <a:pt x="1" y="5509"/>
                  </a:cubicBezTo>
                  <a:cubicBezTo>
                    <a:pt x="999" y="6470"/>
                    <a:pt x="2515" y="7357"/>
                    <a:pt x="3698" y="7801"/>
                  </a:cubicBezTo>
                  <a:cubicBezTo>
                    <a:pt x="4271" y="8070"/>
                    <a:pt x="4997" y="8555"/>
                    <a:pt x="5625" y="8555"/>
                  </a:cubicBezTo>
                  <a:cubicBezTo>
                    <a:pt x="5686" y="8555"/>
                    <a:pt x="5746" y="8550"/>
                    <a:pt x="5805" y="8540"/>
                  </a:cubicBezTo>
                  <a:cubicBezTo>
                    <a:pt x="6212" y="7690"/>
                    <a:pt x="7210" y="6470"/>
                    <a:pt x="7728" y="5879"/>
                  </a:cubicBezTo>
                  <a:cubicBezTo>
                    <a:pt x="7358" y="5398"/>
                    <a:pt x="6397" y="5102"/>
                    <a:pt x="6101" y="4622"/>
                  </a:cubicBezTo>
                  <a:cubicBezTo>
                    <a:pt x="5694" y="3993"/>
                    <a:pt x="5251" y="3106"/>
                    <a:pt x="4955" y="2255"/>
                  </a:cubicBezTo>
                  <a:cubicBezTo>
                    <a:pt x="4548" y="1035"/>
                    <a:pt x="5362" y="370"/>
                    <a:pt x="64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23"/>
            <p:cNvSpPr/>
            <p:nvPr/>
          </p:nvSpPr>
          <p:spPr>
            <a:xfrm>
              <a:off x="1840375" y="1248325"/>
              <a:ext cx="266200" cy="203375"/>
            </a:xfrm>
            <a:custGeom>
              <a:avLst/>
              <a:gdLst/>
              <a:ahLst/>
              <a:cxnLst/>
              <a:rect l="l" t="t" r="r" b="b"/>
              <a:pathLst>
                <a:path w="10648" h="8135" extrusionOk="0">
                  <a:moveTo>
                    <a:pt x="9724" y="1"/>
                  </a:moveTo>
                  <a:cubicBezTo>
                    <a:pt x="8319" y="482"/>
                    <a:pt x="6951" y="1221"/>
                    <a:pt x="5620" y="1886"/>
                  </a:cubicBezTo>
                  <a:cubicBezTo>
                    <a:pt x="4363" y="2478"/>
                    <a:pt x="2810" y="2959"/>
                    <a:pt x="1738" y="3772"/>
                  </a:cubicBezTo>
                  <a:cubicBezTo>
                    <a:pt x="666" y="4622"/>
                    <a:pt x="0" y="6656"/>
                    <a:pt x="74" y="8135"/>
                  </a:cubicBezTo>
                  <a:lnTo>
                    <a:pt x="296" y="8135"/>
                  </a:lnTo>
                  <a:cubicBezTo>
                    <a:pt x="3624" y="7802"/>
                    <a:pt x="7395" y="5842"/>
                    <a:pt x="10574" y="4844"/>
                  </a:cubicBezTo>
                  <a:cubicBezTo>
                    <a:pt x="10648" y="4807"/>
                    <a:pt x="10315" y="2108"/>
                    <a:pt x="98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23"/>
            <p:cNvSpPr/>
            <p:nvPr/>
          </p:nvSpPr>
          <p:spPr>
            <a:xfrm>
              <a:off x="1588975" y="1254800"/>
              <a:ext cx="195975" cy="181200"/>
            </a:xfrm>
            <a:custGeom>
              <a:avLst/>
              <a:gdLst/>
              <a:ahLst/>
              <a:cxnLst/>
              <a:rect l="l" t="t" r="r" b="b"/>
              <a:pathLst>
                <a:path w="7839" h="7248" extrusionOk="0">
                  <a:moveTo>
                    <a:pt x="2034" y="1"/>
                  </a:moveTo>
                  <a:cubicBezTo>
                    <a:pt x="1220" y="1517"/>
                    <a:pt x="555" y="3143"/>
                    <a:pt x="74" y="4548"/>
                  </a:cubicBezTo>
                  <a:cubicBezTo>
                    <a:pt x="0" y="4659"/>
                    <a:pt x="3439" y="6323"/>
                    <a:pt x="6581" y="7247"/>
                  </a:cubicBezTo>
                  <a:cubicBezTo>
                    <a:pt x="6840" y="6471"/>
                    <a:pt x="7025" y="5288"/>
                    <a:pt x="7210" y="4659"/>
                  </a:cubicBezTo>
                  <a:cubicBezTo>
                    <a:pt x="7395" y="4105"/>
                    <a:pt x="7468" y="3476"/>
                    <a:pt x="7838" y="2995"/>
                  </a:cubicBezTo>
                  <a:lnTo>
                    <a:pt x="7838" y="2995"/>
                  </a:lnTo>
                  <a:cubicBezTo>
                    <a:pt x="7779" y="3005"/>
                    <a:pt x="7718" y="3010"/>
                    <a:pt x="7657" y="3010"/>
                  </a:cubicBezTo>
                  <a:cubicBezTo>
                    <a:pt x="7029" y="3010"/>
                    <a:pt x="6303" y="2532"/>
                    <a:pt x="5731" y="2330"/>
                  </a:cubicBezTo>
                  <a:cubicBezTo>
                    <a:pt x="4585" y="1849"/>
                    <a:pt x="3032" y="962"/>
                    <a:pt x="2034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23"/>
            <p:cNvSpPr/>
            <p:nvPr/>
          </p:nvSpPr>
          <p:spPr>
            <a:xfrm>
              <a:off x="1784925" y="1262200"/>
              <a:ext cx="58250" cy="67500"/>
            </a:xfrm>
            <a:custGeom>
              <a:avLst/>
              <a:gdLst/>
              <a:ahLst/>
              <a:cxnLst/>
              <a:rect l="l" t="t" r="r" b="b"/>
              <a:pathLst>
                <a:path w="2330" h="2700" extrusionOk="0">
                  <a:moveTo>
                    <a:pt x="2329" y="1"/>
                  </a:moveTo>
                  <a:lnTo>
                    <a:pt x="2329" y="1"/>
                  </a:lnTo>
                  <a:cubicBezTo>
                    <a:pt x="1701" y="111"/>
                    <a:pt x="1220" y="185"/>
                    <a:pt x="1220" y="185"/>
                  </a:cubicBezTo>
                  <a:cubicBezTo>
                    <a:pt x="777" y="777"/>
                    <a:pt x="370" y="1849"/>
                    <a:pt x="0" y="2699"/>
                  </a:cubicBezTo>
                  <a:cubicBezTo>
                    <a:pt x="666" y="1775"/>
                    <a:pt x="1294" y="666"/>
                    <a:pt x="1516" y="444"/>
                  </a:cubicBezTo>
                  <a:cubicBezTo>
                    <a:pt x="1590" y="370"/>
                    <a:pt x="1923" y="185"/>
                    <a:pt x="2329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23"/>
            <p:cNvSpPr/>
            <p:nvPr/>
          </p:nvSpPr>
          <p:spPr>
            <a:xfrm>
              <a:off x="1784000" y="1195650"/>
              <a:ext cx="304100" cy="256200"/>
            </a:xfrm>
            <a:custGeom>
              <a:avLst/>
              <a:gdLst/>
              <a:ahLst/>
              <a:cxnLst/>
              <a:rect l="l" t="t" r="r" b="b"/>
              <a:pathLst>
                <a:path w="12164" h="10248" extrusionOk="0">
                  <a:moveTo>
                    <a:pt x="11498" y="1"/>
                  </a:moveTo>
                  <a:cubicBezTo>
                    <a:pt x="9280" y="1036"/>
                    <a:pt x="6729" y="1812"/>
                    <a:pt x="6211" y="1923"/>
                  </a:cubicBezTo>
                  <a:cubicBezTo>
                    <a:pt x="6063" y="1960"/>
                    <a:pt x="5879" y="1960"/>
                    <a:pt x="5694" y="1997"/>
                  </a:cubicBezTo>
                  <a:cubicBezTo>
                    <a:pt x="5324" y="2736"/>
                    <a:pt x="4880" y="3883"/>
                    <a:pt x="4326" y="4437"/>
                  </a:cubicBezTo>
                  <a:cubicBezTo>
                    <a:pt x="3808" y="4918"/>
                    <a:pt x="2921" y="5066"/>
                    <a:pt x="2551" y="5251"/>
                  </a:cubicBezTo>
                  <a:cubicBezTo>
                    <a:pt x="2292" y="5361"/>
                    <a:pt x="1627" y="5620"/>
                    <a:pt x="1331" y="5805"/>
                  </a:cubicBezTo>
                  <a:cubicBezTo>
                    <a:pt x="629" y="7025"/>
                    <a:pt x="407" y="8245"/>
                    <a:pt x="111" y="9687"/>
                  </a:cubicBezTo>
                  <a:cubicBezTo>
                    <a:pt x="111" y="9761"/>
                    <a:pt x="74" y="9872"/>
                    <a:pt x="0" y="9946"/>
                  </a:cubicBezTo>
                  <a:cubicBezTo>
                    <a:pt x="795" y="10111"/>
                    <a:pt x="1501" y="10247"/>
                    <a:pt x="2144" y="10247"/>
                  </a:cubicBezTo>
                  <a:cubicBezTo>
                    <a:pt x="2219" y="10247"/>
                    <a:pt x="2293" y="10245"/>
                    <a:pt x="2366" y="10242"/>
                  </a:cubicBezTo>
                  <a:cubicBezTo>
                    <a:pt x="2292" y="8763"/>
                    <a:pt x="2958" y="6729"/>
                    <a:pt x="4030" y="5879"/>
                  </a:cubicBezTo>
                  <a:cubicBezTo>
                    <a:pt x="5102" y="5066"/>
                    <a:pt x="6692" y="4585"/>
                    <a:pt x="7912" y="3993"/>
                  </a:cubicBezTo>
                  <a:cubicBezTo>
                    <a:pt x="9317" y="3328"/>
                    <a:pt x="10648" y="2589"/>
                    <a:pt x="12053" y="2108"/>
                  </a:cubicBezTo>
                  <a:lnTo>
                    <a:pt x="12164" y="2108"/>
                  </a:lnTo>
                  <a:cubicBezTo>
                    <a:pt x="11942" y="1221"/>
                    <a:pt x="11720" y="481"/>
                    <a:pt x="114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23"/>
            <p:cNvSpPr/>
            <p:nvPr/>
          </p:nvSpPr>
          <p:spPr>
            <a:xfrm>
              <a:off x="1843150" y="1236425"/>
              <a:ext cx="86400" cy="23950"/>
            </a:xfrm>
            <a:custGeom>
              <a:avLst/>
              <a:gdLst/>
              <a:ahLst/>
              <a:cxnLst/>
              <a:rect l="l" t="t" r="r" b="b"/>
              <a:pathLst>
                <a:path w="3456" h="958" extrusionOk="0">
                  <a:moveTo>
                    <a:pt x="3159" y="1"/>
                  </a:moveTo>
                  <a:cubicBezTo>
                    <a:pt x="2545" y="1"/>
                    <a:pt x="978" y="511"/>
                    <a:pt x="0" y="958"/>
                  </a:cubicBezTo>
                  <a:cubicBezTo>
                    <a:pt x="1036" y="773"/>
                    <a:pt x="2477" y="514"/>
                    <a:pt x="3328" y="329"/>
                  </a:cubicBezTo>
                  <a:cubicBezTo>
                    <a:pt x="3328" y="329"/>
                    <a:pt x="3402" y="292"/>
                    <a:pt x="3402" y="181"/>
                  </a:cubicBezTo>
                  <a:cubicBezTo>
                    <a:pt x="3456" y="55"/>
                    <a:pt x="3357" y="1"/>
                    <a:pt x="315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23"/>
            <p:cNvSpPr/>
            <p:nvPr/>
          </p:nvSpPr>
          <p:spPr>
            <a:xfrm>
              <a:off x="1753500" y="1245575"/>
              <a:ext cx="171925" cy="198725"/>
            </a:xfrm>
            <a:custGeom>
              <a:avLst/>
              <a:gdLst/>
              <a:ahLst/>
              <a:cxnLst/>
              <a:rect l="l" t="t" r="r" b="b"/>
              <a:pathLst>
                <a:path w="6877" h="7949" extrusionOk="0">
                  <a:moveTo>
                    <a:pt x="6877" y="0"/>
                  </a:moveTo>
                  <a:lnTo>
                    <a:pt x="6877" y="0"/>
                  </a:lnTo>
                  <a:cubicBezTo>
                    <a:pt x="5989" y="185"/>
                    <a:pt x="4585" y="481"/>
                    <a:pt x="3549" y="666"/>
                  </a:cubicBezTo>
                  <a:cubicBezTo>
                    <a:pt x="3143" y="850"/>
                    <a:pt x="2847" y="1035"/>
                    <a:pt x="2736" y="1109"/>
                  </a:cubicBezTo>
                  <a:cubicBezTo>
                    <a:pt x="2477" y="1331"/>
                    <a:pt x="1886" y="2440"/>
                    <a:pt x="1183" y="3364"/>
                  </a:cubicBezTo>
                  <a:cubicBezTo>
                    <a:pt x="814" y="3845"/>
                    <a:pt x="777" y="4474"/>
                    <a:pt x="629" y="5028"/>
                  </a:cubicBezTo>
                  <a:cubicBezTo>
                    <a:pt x="444" y="5657"/>
                    <a:pt x="259" y="6840"/>
                    <a:pt x="0" y="7616"/>
                  </a:cubicBezTo>
                  <a:cubicBezTo>
                    <a:pt x="407" y="7764"/>
                    <a:pt x="814" y="7875"/>
                    <a:pt x="1183" y="7949"/>
                  </a:cubicBezTo>
                  <a:cubicBezTo>
                    <a:pt x="1257" y="7875"/>
                    <a:pt x="1257" y="7764"/>
                    <a:pt x="1294" y="7690"/>
                  </a:cubicBezTo>
                  <a:cubicBezTo>
                    <a:pt x="1553" y="6248"/>
                    <a:pt x="1812" y="5028"/>
                    <a:pt x="2477" y="3808"/>
                  </a:cubicBezTo>
                  <a:cubicBezTo>
                    <a:pt x="2773" y="3623"/>
                    <a:pt x="3401" y="3364"/>
                    <a:pt x="3734" y="3254"/>
                  </a:cubicBezTo>
                  <a:cubicBezTo>
                    <a:pt x="4141" y="3069"/>
                    <a:pt x="5028" y="2921"/>
                    <a:pt x="5509" y="2440"/>
                  </a:cubicBezTo>
                  <a:cubicBezTo>
                    <a:pt x="6100" y="1886"/>
                    <a:pt x="6507" y="739"/>
                    <a:pt x="68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23"/>
            <p:cNvSpPr/>
            <p:nvPr/>
          </p:nvSpPr>
          <p:spPr>
            <a:xfrm>
              <a:off x="1748875" y="1130950"/>
              <a:ext cx="314275" cy="198750"/>
            </a:xfrm>
            <a:custGeom>
              <a:avLst/>
              <a:gdLst/>
              <a:ahLst/>
              <a:cxnLst/>
              <a:rect l="l" t="t" r="r" b="b"/>
              <a:pathLst>
                <a:path w="12571" h="7950" extrusionOk="0">
                  <a:moveTo>
                    <a:pt x="962" y="1"/>
                  </a:moveTo>
                  <a:cubicBezTo>
                    <a:pt x="0" y="149"/>
                    <a:pt x="370" y="2145"/>
                    <a:pt x="555" y="2663"/>
                  </a:cubicBezTo>
                  <a:cubicBezTo>
                    <a:pt x="740" y="3106"/>
                    <a:pt x="888" y="3661"/>
                    <a:pt x="1183" y="4031"/>
                  </a:cubicBezTo>
                  <a:cubicBezTo>
                    <a:pt x="1664" y="4622"/>
                    <a:pt x="1701" y="5324"/>
                    <a:pt x="1701" y="5324"/>
                  </a:cubicBezTo>
                  <a:cubicBezTo>
                    <a:pt x="1738" y="6471"/>
                    <a:pt x="1183" y="7025"/>
                    <a:pt x="1368" y="7949"/>
                  </a:cubicBezTo>
                  <a:cubicBezTo>
                    <a:pt x="2625" y="6471"/>
                    <a:pt x="3106" y="5694"/>
                    <a:pt x="4954" y="5177"/>
                  </a:cubicBezTo>
                  <a:cubicBezTo>
                    <a:pt x="6248" y="4807"/>
                    <a:pt x="9687" y="3883"/>
                    <a:pt x="9945" y="3846"/>
                  </a:cubicBezTo>
                  <a:cubicBezTo>
                    <a:pt x="10685" y="3624"/>
                    <a:pt x="11868" y="3254"/>
                    <a:pt x="12570" y="2737"/>
                  </a:cubicBezTo>
                  <a:lnTo>
                    <a:pt x="12570" y="2737"/>
                  </a:lnTo>
                  <a:cubicBezTo>
                    <a:pt x="10278" y="2958"/>
                    <a:pt x="7949" y="3809"/>
                    <a:pt x="5916" y="4326"/>
                  </a:cubicBezTo>
                  <a:cubicBezTo>
                    <a:pt x="5386" y="4459"/>
                    <a:pt x="4879" y="4532"/>
                    <a:pt x="4395" y="4532"/>
                  </a:cubicBezTo>
                  <a:cubicBezTo>
                    <a:pt x="3259" y="4532"/>
                    <a:pt x="2250" y="4129"/>
                    <a:pt x="1368" y="3143"/>
                  </a:cubicBezTo>
                  <a:cubicBezTo>
                    <a:pt x="888" y="2552"/>
                    <a:pt x="333" y="1110"/>
                    <a:pt x="9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23"/>
            <p:cNvSpPr/>
            <p:nvPr/>
          </p:nvSpPr>
          <p:spPr>
            <a:xfrm>
              <a:off x="1856075" y="1253825"/>
              <a:ext cx="213550" cy="129475"/>
            </a:xfrm>
            <a:custGeom>
              <a:avLst/>
              <a:gdLst/>
              <a:ahLst/>
              <a:cxnLst/>
              <a:rect l="l" t="t" r="r" b="b"/>
              <a:pathLst>
                <a:path w="8542" h="5179" extrusionOk="0">
                  <a:moveTo>
                    <a:pt x="7427" y="0"/>
                  </a:moveTo>
                  <a:cubicBezTo>
                    <a:pt x="6841" y="0"/>
                    <a:pt x="6261" y="64"/>
                    <a:pt x="5694" y="336"/>
                  </a:cubicBezTo>
                  <a:cubicBezTo>
                    <a:pt x="4807" y="705"/>
                    <a:pt x="5140" y="927"/>
                    <a:pt x="4363" y="1445"/>
                  </a:cubicBezTo>
                  <a:cubicBezTo>
                    <a:pt x="4031" y="1630"/>
                    <a:pt x="2922" y="2184"/>
                    <a:pt x="2552" y="2443"/>
                  </a:cubicBezTo>
                  <a:cubicBezTo>
                    <a:pt x="2071" y="2628"/>
                    <a:pt x="888" y="2813"/>
                    <a:pt x="703" y="3182"/>
                  </a:cubicBezTo>
                  <a:cubicBezTo>
                    <a:pt x="666" y="3219"/>
                    <a:pt x="1" y="4698"/>
                    <a:pt x="1" y="5179"/>
                  </a:cubicBezTo>
                  <a:cubicBezTo>
                    <a:pt x="519" y="4698"/>
                    <a:pt x="888" y="3885"/>
                    <a:pt x="1628" y="3367"/>
                  </a:cubicBezTo>
                  <a:cubicBezTo>
                    <a:pt x="2589" y="3219"/>
                    <a:pt x="3291" y="2850"/>
                    <a:pt x="3994" y="2332"/>
                  </a:cubicBezTo>
                  <a:cubicBezTo>
                    <a:pt x="5473" y="1223"/>
                    <a:pt x="6877" y="853"/>
                    <a:pt x="8541" y="40"/>
                  </a:cubicBezTo>
                  <a:cubicBezTo>
                    <a:pt x="8169" y="25"/>
                    <a:pt x="7797" y="0"/>
                    <a:pt x="74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23"/>
            <p:cNvSpPr/>
            <p:nvPr/>
          </p:nvSpPr>
          <p:spPr>
            <a:xfrm>
              <a:off x="2266450" y="916300"/>
              <a:ext cx="380825" cy="260450"/>
            </a:xfrm>
            <a:custGeom>
              <a:avLst/>
              <a:gdLst/>
              <a:ahLst/>
              <a:cxnLst/>
              <a:rect l="l" t="t" r="r" b="b"/>
              <a:pathLst>
                <a:path w="15233" h="10418" extrusionOk="0">
                  <a:moveTo>
                    <a:pt x="2575" y="0"/>
                  </a:moveTo>
                  <a:cubicBezTo>
                    <a:pt x="2164" y="0"/>
                    <a:pt x="1757" y="46"/>
                    <a:pt x="1332" y="231"/>
                  </a:cubicBezTo>
                  <a:cubicBezTo>
                    <a:pt x="814" y="453"/>
                    <a:pt x="371" y="786"/>
                    <a:pt x="1" y="1193"/>
                  </a:cubicBezTo>
                  <a:lnTo>
                    <a:pt x="1" y="1303"/>
                  </a:lnTo>
                  <a:cubicBezTo>
                    <a:pt x="149" y="1895"/>
                    <a:pt x="703" y="2302"/>
                    <a:pt x="1147" y="2634"/>
                  </a:cubicBezTo>
                  <a:cubicBezTo>
                    <a:pt x="1886" y="3152"/>
                    <a:pt x="4031" y="3300"/>
                    <a:pt x="4807" y="3744"/>
                  </a:cubicBezTo>
                  <a:cubicBezTo>
                    <a:pt x="6064" y="4483"/>
                    <a:pt x="5990" y="5962"/>
                    <a:pt x="7210" y="7810"/>
                  </a:cubicBezTo>
                  <a:cubicBezTo>
                    <a:pt x="8430" y="9687"/>
                    <a:pt x="9516" y="10418"/>
                    <a:pt x="11299" y="10418"/>
                  </a:cubicBezTo>
                  <a:cubicBezTo>
                    <a:pt x="12326" y="10418"/>
                    <a:pt x="13584" y="10175"/>
                    <a:pt x="15233" y="9770"/>
                  </a:cubicBezTo>
                  <a:cubicBezTo>
                    <a:pt x="13717" y="7625"/>
                    <a:pt x="11573" y="6147"/>
                    <a:pt x="9872" y="4446"/>
                  </a:cubicBezTo>
                  <a:cubicBezTo>
                    <a:pt x="8282" y="2782"/>
                    <a:pt x="6323" y="46"/>
                    <a:pt x="3846" y="46"/>
                  </a:cubicBezTo>
                  <a:cubicBezTo>
                    <a:pt x="3402" y="46"/>
                    <a:pt x="2986" y="0"/>
                    <a:pt x="25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23"/>
            <p:cNvSpPr/>
            <p:nvPr/>
          </p:nvSpPr>
          <p:spPr>
            <a:xfrm>
              <a:off x="2197150" y="946100"/>
              <a:ext cx="495425" cy="401150"/>
            </a:xfrm>
            <a:custGeom>
              <a:avLst/>
              <a:gdLst/>
              <a:ahLst/>
              <a:cxnLst/>
              <a:rect l="l" t="t" r="r" b="b"/>
              <a:pathLst>
                <a:path w="19817" h="16046" extrusionOk="0">
                  <a:moveTo>
                    <a:pt x="2810" y="1"/>
                  </a:moveTo>
                  <a:cubicBezTo>
                    <a:pt x="2366" y="481"/>
                    <a:pt x="1923" y="1036"/>
                    <a:pt x="1553" y="1516"/>
                  </a:cubicBezTo>
                  <a:cubicBezTo>
                    <a:pt x="998" y="2330"/>
                    <a:pt x="518" y="3180"/>
                    <a:pt x="0" y="4067"/>
                  </a:cubicBezTo>
                  <a:cubicBezTo>
                    <a:pt x="1072" y="4400"/>
                    <a:pt x="3032" y="5435"/>
                    <a:pt x="3882" y="6138"/>
                  </a:cubicBezTo>
                  <a:cubicBezTo>
                    <a:pt x="5398" y="7432"/>
                    <a:pt x="8023" y="8652"/>
                    <a:pt x="8282" y="10685"/>
                  </a:cubicBezTo>
                  <a:cubicBezTo>
                    <a:pt x="8466" y="12090"/>
                    <a:pt x="8725" y="13828"/>
                    <a:pt x="8540" y="16046"/>
                  </a:cubicBezTo>
                  <a:cubicBezTo>
                    <a:pt x="8947" y="16046"/>
                    <a:pt x="9428" y="16046"/>
                    <a:pt x="9871" y="16009"/>
                  </a:cubicBezTo>
                  <a:cubicBezTo>
                    <a:pt x="9945" y="14974"/>
                    <a:pt x="10943" y="13939"/>
                    <a:pt x="11979" y="12312"/>
                  </a:cubicBezTo>
                  <a:cubicBezTo>
                    <a:pt x="12533" y="11461"/>
                    <a:pt x="13716" y="10537"/>
                    <a:pt x="14677" y="10352"/>
                  </a:cubicBezTo>
                  <a:cubicBezTo>
                    <a:pt x="15274" y="10229"/>
                    <a:pt x="15950" y="10094"/>
                    <a:pt x="16592" y="10094"/>
                  </a:cubicBezTo>
                  <a:cubicBezTo>
                    <a:pt x="17104" y="10094"/>
                    <a:pt x="17595" y="10180"/>
                    <a:pt x="18005" y="10426"/>
                  </a:cubicBezTo>
                  <a:cubicBezTo>
                    <a:pt x="18744" y="10833"/>
                    <a:pt x="19040" y="13236"/>
                    <a:pt x="19114" y="13975"/>
                  </a:cubicBezTo>
                  <a:cubicBezTo>
                    <a:pt x="19114" y="14123"/>
                    <a:pt x="19188" y="14308"/>
                    <a:pt x="19188" y="14419"/>
                  </a:cubicBezTo>
                  <a:cubicBezTo>
                    <a:pt x="19410" y="14382"/>
                    <a:pt x="19595" y="14345"/>
                    <a:pt x="19816" y="14234"/>
                  </a:cubicBezTo>
                  <a:cubicBezTo>
                    <a:pt x="19816" y="11831"/>
                    <a:pt x="19114" y="10057"/>
                    <a:pt x="18079" y="8578"/>
                  </a:cubicBezTo>
                  <a:cubicBezTo>
                    <a:pt x="16417" y="8983"/>
                    <a:pt x="15155" y="9226"/>
                    <a:pt x="14127" y="9226"/>
                  </a:cubicBezTo>
                  <a:cubicBezTo>
                    <a:pt x="12342" y="9226"/>
                    <a:pt x="11262" y="8495"/>
                    <a:pt x="10019" y="6618"/>
                  </a:cubicBezTo>
                  <a:cubicBezTo>
                    <a:pt x="8836" y="4770"/>
                    <a:pt x="8873" y="3291"/>
                    <a:pt x="7616" y="2552"/>
                  </a:cubicBezTo>
                  <a:cubicBezTo>
                    <a:pt x="6840" y="2108"/>
                    <a:pt x="4695" y="1960"/>
                    <a:pt x="3956" y="1442"/>
                  </a:cubicBezTo>
                  <a:cubicBezTo>
                    <a:pt x="3512" y="1110"/>
                    <a:pt x="2958" y="703"/>
                    <a:pt x="2810" y="111"/>
                  </a:cubicBezTo>
                  <a:lnTo>
                    <a:pt x="281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23"/>
            <p:cNvSpPr/>
            <p:nvPr/>
          </p:nvSpPr>
          <p:spPr>
            <a:xfrm>
              <a:off x="2443925" y="1198450"/>
              <a:ext cx="232925" cy="148800"/>
            </a:xfrm>
            <a:custGeom>
              <a:avLst/>
              <a:gdLst/>
              <a:ahLst/>
              <a:cxnLst/>
              <a:rect l="l" t="t" r="r" b="b"/>
              <a:pathLst>
                <a:path w="9317" h="5952" extrusionOk="0">
                  <a:moveTo>
                    <a:pt x="6721" y="0"/>
                  </a:moveTo>
                  <a:cubicBezTo>
                    <a:pt x="6079" y="0"/>
                    <a:pt x="5403" y="135"/>
                    <a:pt x="4806" y="258"/>
                  </a:cubicBezTo>
                  <a:cubicBezTo>
                    <a:pt x="3845" y="443"/>
                    <a:pt x="2625" y="1367"/>
                    <a:pt x="2071" y="2255"/>
                  </a:cubicBezTo>
                  <a:cubicBezTo>
                    <a:pt x="1072" y="3881"/>
                    <a:pt x="37" y="4954"/>
                    <a:pt x="0" y="5952"/>
                  </a:cubicBezTo>
                  <a:cubicBezTo>
                    <a:pt x="2884" y="5878"/>
                    <a:pt x="5916" y="5360"/>
                    <a:pt x="9317" y="4399"/>
                  </a:cubicBezTo>
                  <a:cubicBezTo>
                    <a:pt x="9317" y="4214"/>
                    <a:pt x="9243" y="4029"/>
                    <a:pt x="9243" y="3881"/>
                  </a:cubicBezTo>
                  <a:cubicBezTo>
                    <a:pt x="9169" y="3142"/>
                    <a:pt x="8947" y="739"/>
                    <a:pt x="8134" y="332"/>
                  </a:cubicBezTo>
                  <a:cubicBezTo>
                    <a:pt x="7724" y="86"/>
                    <a:pt x="7233" y="0"/>
                    <a:pt x="67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23"/>
            <p:cNvSpPr/>
            <p:nvPr/>
          </p:nvSpPr>
          <p:spPr>
            <a:xfrm>
              <a:off x="2147225" y="1047775"/>
              <a:ext cx="256975" cy="223700"/>
            </a:xfrm>
            <a:custGeom>
              <a:avLst/>
              <a:gdLst/>
              <a:ahLst/>
              <a:cxnLst/>
              <a:rect l="l" t="t" r="r" b="b"/>
              <a:pathLst>
                <a:path w="10279" h="8948" extrusionOk="0">
                  <a:moveTo>
                    <a:pt x="1997" y="0"/>
                  </a:moveTo>
                  <a:cubicBezTo>
                    <a:pt x="925" y="1997"/>
                    <a:pt x="112" y="4178"/>
                    <a:pt x="1" y="6248"/>
                  </a:cubicBezTo>
                  <a:cubicBezTo>
                    <a:pt x="740" y="6988"/>
                    <a:pt x="1775" y="7949"/>
                    <a:pt x="2884" y="8947"/>
                  </a:cubicBezTo>
                  <a:cubicBezTo>
                    <a:pt x="2958" y="8245"/>
                    <a:pt x="3439" y="5435"/>
                    <a:pt x="4067" y="4917"/>
                  </a:cubicBezTo>
                  <a:cubicBezTo>
                    <a:pt x="4358" y="4638"/>
                    <a:pt x="4744" y="4538"/>
                    <a:pt x="5169" y="4538"/>
                  </a:cubicBezTo>
                  <a:cubicBezTo>
                    <a:pt x="6094" y="4538"/>
                    <a:pt x="7203" y="5013"/>
                    <a:pt x="7912" y="5139"/>
                  </a:cubicBezTo>
                  <a:cubicBezTo>
                    <a:pt x="9354" y="5435"/>
                    <a:pt x="9724" y="5472"/>
                    <a:pt x="10279" y="6655"/>
                  </a:cubicBezTo>
                  <a:lnTo>
                    <a:pt x="10279" y="6618"/>
                  </a:lnTo>
                  <a:cubicBezTo>
                    <a:pt x="10020" y="4585"/>
                    <a:pt x="7395" y="3402"/>
                    <a:pt x="5879" y="2108"/>
                  </a:cubicBezTo>
                  <a:cubicBezTo>
                    <a:pt x="5029" y="1368"/>
                    <a:pt x="3069" y="333"/>
                    <a:pt x="19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23"/>
            <p:cNvSpPr/>
            <p:nvPr/>
          </p:nvSpPr>
          <p:spPr>
            <a:xfrm>
              <a:off x="2217475" y="1160925"/>
              <a:ext cx="197825" cy="185400"/>
            </a:xfrm>
            <a:custGeom>
              <a:avLst/>
              <a:gdLst/>
              <a:ahLst/>
              <a:cxnLst/>
              <a:rect l="l" t="t" r="r" b="b"/>
              <a:pathLst>
                <a:path w="7913" h="7416" extrusionOk="0">
                  <a:moveTo>
                    <a:pt x="2311" y="0"/>
                  </a:moveTo>
                  <a:cubicBezTo>
                    <a:pt x="1895" y="0"/>
                    <a:pt x="1514" y="94"/>
                    <a:pt x="1220" y="354"/>
                  </a:cubicBezTo>
                  <a:cubicBezTo>
                    <a:pt x="555" y="909"/>
                    <a:pt x="111" y="3719"/>
                    <a:pt x="0" y="4347"/>
                  </a:cubicBezTo>
                  <a:cubicBezTo>
                    <a:pt x="1590" y="5715"/>
                    <a:pt x="3328" y="6898"/>
                    <a:pt x="4992" y="7194"/>
                  </a:cubicBezTo>
                  <a:cubicBezTo>
                    <a:pt x="5842" y="7305"/>
                    <a:pt x="6729" y="7379"/>
                    <a:pt x="7653" y="7416"/>
                  </a:cubicBezTo>
                  <a:lnTo>
                    <a:pt x="7764" y="7416"/>
                  </a:lnTo>
                  <a:cubicBezTo>
                    <a:pt x="7838" y="7009"/>
                    <a:pt x="7912" y="6640"/>
                    <a:pt x="7912" y="6270"/>
                  </a:cubicBezTo>
                  <a:cubicBezTo>
                    <a:pt x="7875" y="4643"/>
                    <a:pt x="7579" y="3238"/>
                    <a:pt x="7469" y="2129"/>
                  </a:cubicBezTo>
                  <a:cubicBezTo>
                    <a:pt x="6914" y="946"/>
                    <a:pt x="6544" y="909"/>
                    <a:pt x="5102" y="613"/>
                  </a:cubicBezTo>
                  <a:cubicBezTo>
                    <a:pt x="4384" y="485"/>
                    <a:pt x="3256" y="0"/>
                    <a:pt x="23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23"/>
            <p:cNvSpPr/>
            <p:nvPr/>
          </p:nvSpPr>
          <p:spPr>
            <a:xfrm>
              <a:off x="2254450" y="915125"/>
              <a:ext cx="360475" cy="371125"/>
            </a:xfrm>
            <a:custGeom>
              <a:avLst/>
              <a:gdLst/>
              <a:ahLst/>
              <a:cxnLst/>
              <a:rect l="l" t="t" r="r" b="b"/>
              <a:pathLst>
                <a:path w="14419" h="14845" extrusionOk="0">
                  <a:moveTo>
                    <a:pt x="2557" y="1"/>
                  </a:moveTo>
                  <a:cubicBezTo>
                    <a:pt x="1653" y="1"/>
                    <a:pt x="1153" y="399"/>
                    <a:pt x="333" y="1350"/>
                  </a:cubicBezTo>
                  <a:cubicBezTo>
                    <a:pt x="0" y="1720"/>
                    <a:pt x="1627" y="2903"/>
                    <a:pt x="1664" y="2903"/>
                  </a:cubicBezTo>
                  <a:cubicBezTo>
                    <a:pt x="2551" y="3458"/>
                    <a:pt x="4585" y="3754"/>
                    <a:pt x="5065" y="4345"/>
                  </a:cubicBezTo>
                  <a:cubicBezTo>
                    <a:pt x="5546" y="5085"/>
                    <a:pt x="5176" y="6342"/>
                    <a:pt x="4917" y="7155"/>
                  </a:cubicBezTo>
                  <a:cubicBezTo>
                    <a:pt x="4363" y="8782"/>
                    <a:pt x="4511" y="10926"/>
                    <a:pt x="4548" y="11148"/>
                  </a:cubicBezTo>
                  <a:cubicBezTo>
                    <a:pt x="4917" y="12220"/>
                    <a:pt x="5435" y="11776"/>
                    <a:pt x="5620" y="11961"/>
                  </a:cubicBezTo>
                  <a:cubicBezTo>
                    <a:pt x="6063" y="12331"/>
                    <a:pt x="5731" y="14142"/>
                    <a:pt x="6359" y="14845"/>
                  </a:cubicBezTo>
                  <a:cubicBezTo>
                    <a:pt x="6433" y="14105"/>
                    <a:pt x="6174" y="11517"/>
                    <a:pt x="6951" y="10556"/>
                  </a:cubicBezTo>
                  <a:cubicBezTo>
                    <a:pt x="7045" y="10431"/>
                    <a:pt x="7198" y="10385"/>
                    <a:pt x="7466" y="10385"/>
                  </a:cubicBezTo>
                  <a:cubicBezTo>
                    <a:pt x="7833" y="10385"/>
                    <a:pt x="8415" y="10471"/>
                    <a:pt x="9354" y="10556"/>
                  </a:cubicBezTo>
                  <a:cubicBezTo>
                    <a:pt x="10072" y="10576"/>
                    <a:pt x="10606" y="10737"/>
                    <a:pt x="11385" y="10737"/>
                  </a:cubicBezTo>
                  <a:cubicBezTo>
                    <a:pt x="12090" y="10737"/>
                    <a:pt x="12995" y="10605"/>
                    <a:pt x="14419" y="10113"/>
                  </a:cubicBezTo>
                  <a:cubicBezTo>
                    <a:pt x="13642" y="10076"/>
                    <a:pt x="12275" y="10113"/>
                    <a:pt x="11535" y="10039"/>
                  </a:cubicBezTo>
                  <a:cubicBezTo>
                    <a:pt x="9613" y="9706"/>
                    <a:pt x="9243" y="8745"/>
                    <a:pt x="9132" y="8597"/>
                  </a:cubicBezTo>
                  <a:cubicBezTo>
                    <a:pt x="8097" y="7303"/>
                    <a:pt x="7764" y="6970"/>
                    <a:pt x="7025" y="5565"/>
                  </a:cubicBezTo>
                  <a:cubicBezTo>
                    <a:pt x="6803" y="5085"/>
                    <a:pt x="6729" y="3901"/>
                    <a:pt x="6248" y="3643"/>
                  </a:cubicBezTo>
                  <a:cubicBezTo>
                    <a:pt x="6100" y="3569"/>
                    <a:pt x="5065" y="3162"/>
                    <a:pt x="4622" y="2977"/>
                  </a:cubicBezTo>
                  <a:cubicBezTo>
                    <a:pt x="4252" y="2792"/>
                    <a:pt x="3106" y="2718"/>
                    <a:pt x="2477" y="2312"/>
                  </a:cubicBezTo>
                  <a:cubicBezTo>
                    <a:pt x="1849" y="1905"/>
                    <a:pt x="1775" y="981"/>
                    <a:pt x="1775" y="833"/>
                  </a:cubicBezTo>
                  <a:cubicBezTo>
                    <a:pt x="1812" y="463"/>
                    <a:pt x="2958" y="57"/>
                    <a:pt x="2921" y="20"/>
                  </a:cubicBezTo>
                  <a:cubicBezTo>
                    <a:pt x="2792" y="7"/>
                    <a:pt x="2671" y="1"/>
                    <a:pt x="25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5"/>
          <p:cNvPicPr preferRelativeResize="0"/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 rot="5400000">
            <a:off x="1994288" y="-1994287"/>
            <a:ext cx="5163600" cy="9152174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5"/>
          <p:cNvSpPr txBox="1">
            <a:spLocks noGrp="1"/>
          </p:cNvSpPr>
          <p:nvPr>
            <p:ph type="subTitle" idx="1"/>
          </p:nvPr>
        </p:nvSpPr>
        <p:spPr>
          <a:xfrm>
            <a:off x="1290756" y="1824200"/>
            <a:ext cx="2907600" cy="48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0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9pPr>
          </a:lstStyle>
          <a:p>
            <a:endParaRPr/>
          </a:p>
        </p:txBody>
      </p:sp>
      <p:sp>
        <p:nvSpPr>
          <p:cNvPr id="168" name="Google Shape;168;p5"/>
          <p:cNvSpPr txBox="1">
            <a:spLocks noGrp="1"/>
          </p:cNvSpPr>
          <p:nvPr>
            <p:ph type="subTitle" idx="2"/>
          </p:nvPr>
        </p:nvSpPr>
        <p:spPr>
          <a:xfrm>
            <a:off x="4945631" y="1824200"/>
            <a:ext cx="2907600" cy="48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0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9pPr>
          </a:lstStyle>
          <a:p>
            <a:endParaRPr/>
          </a:p>
        </p:txBody>
      </p:sp>
      <p:sp>
        <p:nvSpPr>
          <p:cNvPr id="169" name="Google Shape;169;p5"/>
          <p:cNvSpPr txBox="1">
            <a:spLocks noGrp="1"/>
          </p:cNvSpPr>
          <p:nvPr>
            <p:ph type="subTitle" idx="3"/>
          </p:nvPr>
        </p:nvSpPr>
        <p:spPr>
          <a:xfrm>
            <a:off x="1290769" y="2314100"/>
            <a:ext cx="2907600" cy="14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5"/>
          <p:cNvSpPr txBox="1">
            <a:spLocks noGrp="1"/>
          </p:cNvSpPr>
          <p:nvPr>
            <p:ph type="subTitle" idx="4"/>
          </p:nvPr>
        </p:nvSpPr>
        <p:spPr>
          <a:xfrm>
            <a:off x="4945644" y="2314100"/>
            <a:ext cx="2907600" cy="14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5"/>
          <p:cNvSpPr/>
          <p:nvPr/>
        </p:nvSpPr>
        <p:spPr>
          <a:xfrm>
            <a:off x="273125" y="271450"/>
            <a:ext cx="8597700" cy="4600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3" name="Google Shape;173;p5"/>
          <p:cNvGrpSpPr/>
          <p:nvPr/>
        </p:nvGrpSpPr>
        <p:grpSpPr>
          <a:xfrm>
            <a:off x="3305027" y="4480959"/>
            <a:ext cx="2533951" cy="877802"/>
            <a:chOff x="6590325" y="4435307"/>
            <a:chExt cx="2797473" cy="969090"/>
          </a:xfrm>
        </p:grpSpPr>
        <p:grpSp>
          <p:nvGrpSpPr>
            <p:cNvPr id="174" name="Google Shape;174;p5"/>
            <p:cNvGrpSpPr/>
            <p:nvPr/>
          </p:nvGrpSpPr>
          <p:grpSpPr>
            <a:xfrm>
              <a:off x="8200993" y="4499421"/>
              <a:ext cx="1186805" cy="748857"/>
              <a:chOff x="1775675" y="3515975"/>
              <a:chExt cx="805050" cy="507975"/>
            </a:xfrm>
          </p:grpSpPr>
          <p:sp>
            <p:nvSpPr>
              <p:cNvPr id="175" name="Google Shape;175;p5"/>
              <p:cNvSpPr/>
              <p:nvPr/>
            </p:nvSpPr>
            <p:spPr>
              <a:xfrm>
                <a:off x="2433750" y="3591350"/>
                <a:ext cx="146975" cy="404850"/>
              </a:xfrm>
              <a:custGeom>
                <a:avLst/>
                <a:gdLst/>
                <a:ahLst/>
                <a:cxnLst/>
                <a:rect l="l" t="t" r="r" b="b"/>
                <a:pathLst>
                  <a:path w="5879" h="16194" extrusionOk="0">
                    <a:moveTo>
                      <a:pt x="3846" y="1"/>
                    </a:moveTo>
                    <a:cubicBezTo>
                      <a:pt x="2589" y="740"/>
                      <a:pt x="1295" y="1590"/>
                      <a:pt x="592" y="2921"/>
                    </a:cubicBezTo>
                    <a:cubicBezTo>
                      <a:pt x="148" y="3772"/>
                      <a:pt x="518" y="4918"/>
                      <a:pt x="1" y="5657"/>
                    </a:cubicBezTo>
                    <a:cubicBezTo>
                      <a:pt x="407" y="7284"/>
                      <a:pt x="777" y="9022"/>
                      <a:pt x="1332" y="10685"/>
                    </a:cubicBezTo>
                    <a:cubicBezTo>
                      <a:pt x="1812" y="12053"/>
                      <a:pt x="2921" y="14013"/>
                      <a:pt x="3550" y="16194"/>
                    </a:cubicBezTo>
                    <a:cubicBezTo>
                      <a:pt x="5879" y="14604"/>
                      <a:pt x="5213" y="11499"/>
                      <a:pt x="5103" y="9059"/>
                    </a:cubicBezTo>
                    <a:cubicBezTo>
                      <a:pt x="4955" y="6212"/>
                      <a:pt x="5287" y="2589"/>
                      <a:pt x="38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5"/>
              <p:cNvSpPr/>
              <p:nvPr/>
            </p:nvSpPr>
            <p:spPr>
              <a:xfrm>
                <a:off x="2333925" y="3731850"/>
                <a:ext cx="188575" cy="292100"/>
              </a:xfrm>
              <a:custGeom>
                <a:avLst/>
                <a:gdLst/>
                <a:ahLst/>
                <a:cxnLst/>
                <a:rect l="l" t="t" r="r" b="b"/>
                <a:pathLst>
                  <a:path w="7543" h="11684" extrusionOk="0">
                    <a:moveTo>
                      <a:pt x="3994" y="0"/>
                    </a:moveTo>
                    <a:cubicBezTo>
                      <a:pt x="3920" y="148"/>
                      <a:pt x="3772" y="296"/>
                      <a:pt x="3587" y="370"/>
                    </a:cubicBezTo>
                    <a:cubicBezTo>
                      <a:pt x="2774" y="851"/>
                      <a:pt x="1554" y="1072"/>
                      <a:pt x="555" y="1294"/>
                    </a:cubicBezTo>
                    <a:cubicBezTo>
                      <a:pt x="481" y="2995"/>
                      <a:pt x="1" y="4659"/>
                      <a:pt x="518" y="6396"/>
                    </a:cubicBezTo>
                    <a:cubicBezTo>
                      <a:pt x="851" y="7505"/>
                      <a:pt x="1332" y="8541"/>
                      <a:pt x="1775" y="9613"/>
                    </a:cubicBezTo>
                    <a:cubicBezTo>
                      <a:pt x="2071" y="10278"/>
                      <a:pt x="2515" y="10944"/>
                      <a:pt x="2737" y="11683"/>
                    </a:cubicBezTo>
                    <a:cubicBezTo>
                      <a:pt x="4400" y="11646"/>
                      <a:pt x="6064" y="11424"/>
                      <a:pt x="7358" y="10685"/>
                    </a:cubicBezTo>
                    <a:cubicBezTo>
                      <a:pt x="7432" y="10611"/>
                      <a:pt x="7469" y="10574"/>
                      <a:pt x="7543" y="10537"/>
                    </a:cubicBezTo>
                    <a:cubicBezTo>
                      <a:pt x="6951" y="8356"/>
                      <a:pt x="5842" y="6433"/>
                      <a:pt x="5325" y="5028"/>
                    </a:cubicBezTo>
                    <a:cubicBezTo>
                      <a:pt x="4733" y="3365"/>
                      <a:pt x="4363" y="1627"/>
                      <a:pt x="399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5"/>
              <p:cNvSpPr/>
              <p:nvPr/>
            </p:nvSpPr>
            <p:spPr>
              <a:xfrm>
                <a:off x="2248900" y="3764200"/>
                <a:ext cx="153450" cy="259750"/>
              </a:xfrm>
              <a:custGeom>
                <a:avLst/>
                <a:gdLst/>
                <a:ahLst/>
                <a:cxnLst/>
                <a:rect l="l" t="t" r="r" b="b"/>
                <a:pathLst>
                  <a:path w="6138" h="10390" extrusionOk="0">
                    <a:moveTo>
                      <a:pt x="3956" y="0"/>
                    </a:moveTo>
                    <a:cubicBezTo>
                      <a:pt x="3845" y="37"/>
                      <a:pt x="3661" y="37"/>
                      <a:pt x="3513" y="74"/>
                    </a:cubicBezTo>
                    <a:cubicBezTo>
                      <a:pt x="2478" y="311"/>
                      <a:pt x="1537" y="382"/>
                      <a:pt x="653" y="382"/>
                    </a:cubicBezTo>
                    <a:cubicBezTo>
                      <a:pt x="432" y="382"/>
                      <a:pt x="215" y="377"/>
                      <a:pt x="0" y="370"/>
                    </a:cubicBezTo>
                    <a:lnTo>
                      <a:pt x="0" y="370"/>
                    </a:lnTo>
                    <a:cubicBezTo>
                      <a:pt x="333" y="2440"/>
                      <a:pt x="740" y="4548"/>
                      <a:pt x="1147" y="6618"/>
                    </a:cubicBezTo>
                    <a:cubicBezTo>
                      <a:pt x="1405" y="7727"/>
                      <a:pt x="1627" y="8836"/>
                      <a:pt x="1812" y="9908"/>
                    </a:cubicBezTo>
                    <a:cubicBezTo>
                      <a:pt x="1812" y="9982"/>
                      <a:pt x="1812" y="10093"/>
                      <a:pt x="1849" y="10167"/>
                    </a:cubicBezTo>
                    <a:cubicBezTo>
                      <a:pt x="3143" y="10278"/>
                      <a:pt x="4659" y="10389"/>
                      <a:pt x="6138" y="10389"/>
                    </a:cubicBezTo>
                    <a:cubicBezTo>
                      <a:pt x="5916" y="9650"/>
                      <a:pt x="5509" y="8984"/>
                      <a:pt x="5176" y="8319"/>
                    </a:cubicBezTo>
                    <a:cubicBezTo>
                      <a:pt x="4733" y="7247"/>
                      <a:pt x="4252" y="6211"/>
                      <a:pt x="3919" y="5102"/>
                    </a:cubicBezTo>
                    <a:cubicBezTo>
                      <a:pt x="3439" y="3365"/>
                      <a:pt x="3845" y="1701"/>
                      <a:pt x="39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5"/>
              <p:cNvSpPr/>
              <p:nvPr/>
            </p:nvSpPr>
            <p:spPr>
              <a:xfrm>
                <a:off x="1791375" y="3755725"/>
                <a:ext cx="502850" cy="262675"/>
              </a:xfrm>
              <a:custGeom>
                <a:avLst/>
                <a:gdLst/>
                <a:ahLst/>
                <a:cxnLst/>
                <a:rect l="l" t="t" r="r" b="b"/>
                <a:pathLst>
                  <a:path w="20114" h="10507" extrusionOk="0">
                    <a:moveTo>
                      <a:pt x="12738" y="1"/>
                    </a:moveTo>
                    <a:cubicBezTo>
                      <a:pt x="12657" y="1"/>
                      <a:pt x="12577" y="3"/>
                      <a:pt x="12497" y="7"/>
                    </a:cubicBezTo>
                    <a:cubicBezTo>
                      <a:pt x="10316" y="117"/>
                      <a:pt x="8171" y="117"/>
                      <a:pt x="6027" y="154"/>
                    </a:cubicBezTo>
                    <a:cubicBezTo>
                      <a:pt x="5963" y="156"/>
                      <a:pt x="5897" y="157"/>
                      <a:pt x="5828" y="157"/>
                    </a:cubicBezTo>
                    <a:cubicBezTo>
                      <a:pt x="5159" y="157"/>
                      <a:pt x="4271" y="85"/>
                      <a:pt x="3426" y="85"/>
                    </a:cubicBezTo>
                    <a:cubicBezTo>
                      <a:pt x="2448" y="85"/>
                      <a:pt x="1528" y="181"/>
                      <a:pt x="1073" y="598"/>
                    </a:cubicBezTo>
                    <a:cubicBezTo>
                      <a:pt x="777" y="894"/>
                      <a:pt x="371" y="1485"/>
                      <a:pt x="1" y="2262"/>
                    </a:cubicBezTo>
                    <a:lnTo>
                      <a:pt x="408" y="3112"/>
                    </a:lnTo>
                    <a:cubicBezTo>
                      <a:pt x="592" y="3112"/>
                      <a:pt x="777" y="3112"/>
                      <a:pt x="1036" y="3075"/>
                    </a:cubicBezTo>
                    <a:cubicBezTo>
                      <a:pt x="2020" y="2906"/>
                      <a:pt x="2443" y="2207"/>
                      <a:pt x="3392" y="2207"/>
                    </a:cubicBezTo>
                    <a:cubicBezTo>
                      <a:pt x="3477" y="2207"/>
                      <a:pt x="3566" y="2213"/>
                      <a:pt x="3661" y="2225"/>
                    </a:cubicBezTo>
                    <a:cubicBezTo>
                      <a:pt x="5510" y="2521"/>
                      <a:pt x="6656" y="4554"/>
                      <a:pt x="8171" y="5478"/>
                    </a:cubicBezTo>
                    <a:cubicBezTo>
                      <a:pt x="10279" y="6772"/>
                      <a:pt x="12719" y="7364"/>
                      <a:pt x="15085" y="7881"/>
                    </a:cubicBezTo>
                    <a:cubicBezTo>
                      <a:pt x="15677" y="7992"/>
                      <a:pt x="16453" y="7992"/>
                      <a:pt x="16823" y="8621"/>
                    </a:cubicBezTo>
                    <a:cubicBezTo>
                      <a:pt x="17118" y="9027"/>
                      <a:pt x="17192" y="9656"/>
                      <a:pt x="17229" y="10210"/>
                    </a:cubicBezTo>
                    <a:cubicBezTo>
                      <a:pt x="18264" y="10358"/>
                      <a:pt x="19226" y="10469"/>
                      <a:pt x="20113" y="10506"/>
                    </a:cubicBezTo>
                    <a:cubicBezTo>
                      <a:pt x="20113" y="10432"/>
                      <a:pt x="20113" y="10321"/>
                      <a:pt x="20076" y="10210"/>
                    </a:cubicBezTo>
                    <a:cubicBezTo>
                      <a:pt x="19891" y="9138"/>
                      <a:pt x="19632" y="7992"/>
                      <a:pt x="19411" y="6957"/>
                    </a:cubicBezTo>
                    <a:cubicBezTo>
                      <a:pt x="19004" y="4850"/>
                      <a:pt x="18597" y="2779"/>
                      <a:pt x="18264" y="709"/>
                    </a:cubicBezTo>
                    <a:cubicBezTo>
                      <a:pt x="15987" y="604"/>
                      <a:pt x="14208" y="1"/>
                      <a:pt x="1273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5"/>
              <p:cNvSpPr/>
              <p:nvPr/>
            </p:nvSpPr>
            <p:spPr>
              <a:xfrm>
                <a:off x="1803400" y="3812500"/>
                <a:ext cx="418725" cy="200350"/>
              </a:xfrm>
              <a:custGeom>
                <a:avLst/>
                <a:gdLst/>
                <a:ahLst/>
                <a:cxnLst/>
                <a:rect l="l" t="t" r="r" b="b"/>
                <a:pathLst>
                  <a:path w="16749" h="8014" extrusionOk="0">
                    <a:moveTo>
                      <a:pt x="2891" y="1"/>
                    </a:moveTo>
                    <a:cubicBezTo>
                      <a:pt x="1982" y="1"/>
                      <a:pt x="1556" y="675"/>
                      <a:pt x="592" y="841"/>
                    </a:cubicBezTo>
                    <a:cubicBezTo>
                      <a:pt x="370" y="878"/>
                      <a:pt x="185" y="878"/>
                      <a:pt x="1" y="878"/>
                    </a:cubicBezTo>
                    <a:cubicBezTo>
                      <a:pt x="222" y="1248"/>
                      <a:pt x="481" y="1617"/>
                      <a:pt x="777" y="1950"/>
                    </a:cubicBezTo>
                    <a:cubicBezTo>
                      <a:pt x="4622" y="6054"/>
                      <a:pt x="11129" y="7422"/>
                      <a:pt x="16748" y="8013"/>
                    </a:cubicBezTo>
                    <a:cubicBezTo>
                      <a:pt x="16711" y="7459"/>
                      <a:pt x="16637" y="6793"/>
                      <a:pt x="16342" y="6387"/>
                    </a:cubicBezTo>
                    <a:cubicBezTo>
                      <a:pt x="16009" y="5795"/>
                      <a:pt x="15269" y="5795"/>
                      <a:pt x="14641" y="5647"/>
                    </a:cubicBezTo>
                    <a:cubicBezTo>
                      <a:pt x="12275" y="5130"/>
                      <a:pt x="9835" y="4538"/>
                      <a:pt x="7764" y="3244"/>
                    </a:cubicBezTo>
                    <a:cubicBezTo>
                      <a:pt x="6212" y="2320"/>
                      <a:pt x="5103" y="287"/>
                      <a:pt x="3217" y="28"/>
                    </a:cubicBezTo>
                    <a:cubicBezTo>
                      <a:pt x="3101" y="9"/>
                      <a:pt x="2993" y="1"/>
                      <a:pt x="28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5"/>
              <p:cNvSpPr/>
              <p:nvPr/>
            </p:nvSpPr>
            <p:spPr>
              <a:xfrm>
                <a:off x="1786775" y="3791925"/>
                <a:ext cx="166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666" h="888" extrusionOk="0">
                    <a:moveTo>
                      <a:pt x="0" y="0"/>
                    </a:moveTo>
                    <a:cubicBezTo>
                      <a:pt x="0" y="296"/>
                      <a:pt x="111" y="592"/>
                      <a:pt x="222" y="888"/>
                    </a:cubicBezTo>
                    <a:cubicBezTo>
                      <a:pt x="370" y="592"/>
                      <a:pt x="518" y="370"/>
                      <a:pt x="666" y="148"/>
                    </a:cubicBezTo>
                    <a:cubicBezTo>
                      <a:pt x="407" y="74"/>
                      <a:pt x="185" y="37"/>
                      <a:pt x="0" y="0"/>
                    </a:cubicBezTo>
                    <a:close/>
                  </a:path>
                </a:pathLst>
              </a:custGeom>
              <a:solidFill>
                <a:srgbClr val="5B5B5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5"/>
              <p:cNvSpPr/>
              <p:nvPr/>
            </p:nvSpPr>
            <p:spPr>
              <a:xfrm>
                <a:off x="1892125" y="3519200"/>
                <a:ext cx="636700" cy="253850"/>
              </a:xfrm>
              <a:custGeom>
                <a:avLst/>
                <a:gdLst/>
                <a:ahLst/>
                <a:cxnLst/>
                <a:rect l="l" t="t" r="r" b="b"/>
                <a:pathLst>
                  <a:path w="25468" h="10154" extrusionOk="0">
                    <a:moveTo>
                      <a:pt x="18366" y="0"/>
                    </a:moveTo>
                    <a:cubicBezTo>
                      <a:pt x="14172" y="0"/>
                      <a:pt x="9578" y="356"/>
                      <a:pt x="5251" y="1482"/>
                    </a:cubicBezTo>
                    <a:cubicBezTo>
                      <a:pt x="4696" y="1999"/>
                      <a:pt x="4289" y="2628"/>
                      <a:pt x="3772" y="3183"/>
                    </a:cubicBezTo>
                    <a:cubicBezTo>
                      <a:pt x="3143" y="3885"/>
                      <a:pt x="2108" y="4403"/>
                      <a:pt x="1664" y="5216"/>
                    </a:cubicBezTo>
                    <a:cubicBezTo>
                      <a:pt x="1" y="8211"/>
                      <a:pt x="5325" y="8654"/>
                      <a:pt x="6988" y="9431"/>
                    </a:cubicBezTo>
                    <a:cubicBezTo>
                      <a:pt x="7025" y="9431"/>
                      <a:pt x="7025" y="9468"/>
                      <a:pt x="7025" y="9468"/>
                    </a:cubicBezTo>
                    <a:cubicBezTo>
                      <a:pt x="7506" y="9468"/>
                      <a:pt x="8023" y="9431"/>
                      <a:pt x="8504" y="9431"/>
                    </a:cubicBezTo>
                    <a:cubicBezTo>
                      <a:pt x="8560" y="9429"/>
                      <a:pt x="8617" y="9428"/>
                      <a:pt x="8675" y="9428"/>
                    </a:cubicBezTo>
                    <a:cubicBezTo>
                      <a:pt x="10283" y="9428"/>
                      <a:pt x="12268" y="10153"/>
                      <a:pt x="14871" y="10153"/>
                    </a:cubicBezTo>
                    <a:cubicBezTo>
                      <a:pt x="15766" y="10153"/>
                      <a:pt x="16734" y="10068"/>
                      <a:pt x="17784" y="9837"/>
                    </a:cubicBezTo>
                    <a:cubicBezTo>
                      <a:pt x="18819" y="9615"/>
                      <a:pt x="20372" y="9394"/>
                      <a:pt x="21259" y="8839"/>
                    </a:cubicBezTo>
                    <a:cubicBezTo>
                      <a:pt x="22294" y="8174"/>
                      <a:pt x="21666" y="6695"/>
                      <a:pt x="22220" y="5733"/>
                    </a:cubicBezTo>
                    <a:cubicBezTo>
                      <a:pt x="22960" y="4440"/>
                      <a:pt x="24217" y="3552"/>
                      <a:pt x="25437" y="2776"/>
                    </a:cubicBezTo>
                    <a:cubicBezTo>
                      <a:pt x="25447" y="2787"/>
                      <a:pt x="25455" y="2791"/>
                      <a:pt x="25459" y="2791"/>
                    </a:cubicBezTo>
                    <a:cubicBezTo>
                      <a:pt x="25467" y="2791"/>
                      <a:pt x="25452" y="2765"/>
                      <a:pt x="25400" y="2739"/>
                    </a:cubicBezTo>
                    <a:cubicBezTo>
                      <a:pt x="24069" y="373"/>
                      <a:pt x="21481" y="40"/>
                      <a:pt x="19004" y="3"/>
                    </a:cubicBezTo>
                    <a:cubicBezTo>
                      <a:pt x="18792" y="1"/>
                      <a:pt x="18580" y="0"/>
                      <a:pt x="1836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5"/>
              <p:cNvSpPr/>
              <p:nvPr/>
            </p:nvSpPr>
            <p:spPr>
              <a:xfrm>
                <a:off x="1801550" y="3756800"/>
                <a:ext cx="266225" cy="40250"/>
              </a:xfrm>
              <a:custGeom>
                <a:avLst/>
                <a:gdLst/>
                <a:ahLst/>
                <a:cxnLst/>
                <a:rect l="l" t="t" r="r" b="b"/>
                <a:pathLst>
                  <a:path w="10649" h="1610" extrusionOk="0">
                    <a:moveTo>
                      <a:pt x="10648" y="1"/>
                    </a:moveTo>
                    <a:cubicBezTo>
                      <a:pt x="8985" y="74"/>
                      <a:pt x="7321" y="74"/>
                      <a:pt x="5657" y="111"/>
                    </a:cubicBezTo>
                    <a:cubicBezTo>
                      <a:pt x="5593" y="113"/>
                      <a:pt x="5526" y="114"/>
                      <a:pt x="5457" y="114"/>
                    </a:cubicBezTo>
                    <a:cubicBezTo>
                      <a:pt x="4822" y="114"/>
                      <a:pt x="3992" y="50"/>
                      <a:pt x="3188" y="50"/>
                    </a:cubicBezTo>
                    <a:cubicBezTo>
                      <a:pt x="2161" y="50"/>
                      <a:pt x="1178" y="154"/>
                      <a:pt x="703" y="629"/>
                    </a:cubicBezTo>
                    <a:cubicBezTo>
                      <a:pt x="518" y="814"/>
                      <a:pt x="296" y="1147"/>
                      <a:pt x="1" y="1553"/>
                    </a:cubicBezTo>
                    <a:cubicBezTo>
                      <a:pt x="112" y="1553"/>
                      <a:pt x="259" y="1590"/>
                      <a:pt x="370" y="1590"/>
                    </a:cubicBezTo>
                    <a:cubicBezTo>
                      <a:pt x="544" y="1603"/>
                      <a:pt x="719" y="1609"/>
                      <a:pt x="894" y="1609"/>
                    </a:cubicBezTo>
                    <a:cubicBezTo>
                      <a:pt x="2213" y="1609"/>
                      <a:pt x="3571" y="1277"/>
                      <a:pt x="4844" y="1147"/>
                    </a:cubicBezTo>
                    <a:lnTo>
                      <a:pt x="10279" y="296"/>
                    </a:lnTo>
                    <a:cubicBezTo>
                      <a:pt x="10389" y="296"/>
                      <a:pt x="10463" y="148"/>
                      <a:pt x="10389" y="74"/>
                    </a:cubicBezTo>
                    <a:lnTo>
                      <a:pt x="10611" y="74"/>
                    </a:lnTo>
                    <a:cubicBezTo>
                      <a:pt x="10648" y="74"/>
                      <a:pt x="10648" y="1"/>
                      <a:pt x="1064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5"/>
              <p:cNvSpPr/>
              <p:nvPr/>
            </p:nvSpPr>
            <p:spPr>
              <a:xfrm>
                <a:off x="1777525" y="3557150"/>
                <a:ext cx="290250" cy="238500"/>
              </a:xfrm>
              <a:custGeom>
                <a:avLst/>
                <a:gdLst/>
                <a:ahLst/>
                <a:cxnLst/>
                <a:rect l="l" t="t" r="r" b="b"/>
                <a:pathLst>
                  <a:path w="11610" h="9540" extrusionOk="0">
                    <a:moveTo>
                      <a:pt x="9909" y="1"/>
                    </a:moveTo>
                    <a:lnTo>
                      <a:pt x="9909" y="1"/>
                    </a:lnTo>
                    <a:cubicBezTo>
                      <a:pt x="7912" y="518"/>
                      <a:pt x="5953" y="1258"/>
                      <a:pt x="4178" y="2145"/>
                    </a:cubicBezTo>
                    <a:cubicBezTo>
                      <a:pt x="3106" y="2700"/>
                      <a:pt x="962" y="4142"/>
                      <a:pt x="555" y="5436"/>
                    </a:cubicBezTo>
                    <a:cubicBezTo>
                      <a:pt x="111" y="6840"/>
                      <a:pt x="0" y="8208"/>
                      <a:pt x="333" y="9391"/>
                    </a:cubicBezTo>
                    <a:cubicBezTo>
                      <a:pt x="555" y="9428"/>
                      <a:pt x="740" y="9539"/>
                      <a:pt x="962" y="9539"/>
                    </a:cubicBezTo>
                    <a:cubicBezTo>
                      <a:pt x="1257" y="9133"/>
                      <a:pt x="1479" y="8763"/>
                      <a:pt x="1664" y="8615"/>
                    </a:cubicBezTo>
                    <a:cubicBezTo>
                      <a:pt x="2108" y="8171"/>
                      <a:pt x="2995" y="8070"/>
                      <a:pt x="3947" y="8070"/>
                    </a:cubicBezTo>
                    <a:cubicBezTo>
                      <a:pt x="4753" y="8070"/>
                      <a:pt x="5604" y="8142"/>
                      <a:pt x="6273" y="8142"/>
                    </a:cubicBezTo>
                    <a:cubicBezTo>
                      <a:pt x="6395" y="8142"/>
                      <a:pt x="6510" y="8140"/>
                      <a:pt x="6618" y="8134"/>
                    </a:cubicBezTo>
                    <a:cubicBezTo>
                      <a:pt x="8282" y="8097"/>
                      <a:pt x="9946" y="8097"/>
                      <a:pt x="11609" y="8060"/>
                    </a:cubicBezTo>
                    <a:cubicBezTo>
                      <a:pt x="11609" y="8023"/>
                      <a:pt x="11609" y="8023"/>
                      <a:pt x="11572" y="8023"/>
                    </a:cubicBezTo>
                    <a:cubicBezTo>
                      <a:pt x="9909" y="7173"/>
                      <a:pt x="4622" y="6766"/>
                      <a:pt x="6285" y="3735"/>
                    </a:cubicBezTo>
                    <a:cubicBezTo>
                      <a:pt x="6766" y="2922"/>
                      <a:pt x="7801" y="2404"/>
                      <a:pt x="8430" y="1738"/>
                    </a:cubicBezTo>
                    <a:cubicBezTo>
                      <a:pt x="8910" y="1110"/>
                      <a:pt x="9354" y="518"/>
                      <a:pt x="99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5"/>
              <p:cNvSpPr/>
              <p:nvPr/>
            </p:nvSpPr>
            <p:spPr>
              <a:xfrm>
                <a:off x="1775675" y="3515975"/>
                <a:ext cx="760700" cy="463600"/>
              </a:xfrm>
              <a:custGeom>
                <a:avLst/>
                <a:gdLst/>
                <a:ahLst/>
                <a:cxnLst/>
                <a:rect l="l" t="t" r="r" b="b"/>
                <a:pathLst>
                  <a:path w="30428" h="18544" extrusionOk="0">
                    <a:moveTo>
                      <a:pt x="21854" y="0"/>
                    </a:moveTo>
                    <a:cubicBezTo>
                      <a:pt x="20717" y="0"/>
                      <a:pt x="19590" y="99"/>
                      <a:pt x="18486" y="354"/>
                    </a:cubicBezTo>
                    <a:cubicBezTo>
                      <a:pt x="18972" y="440"/>
                      <a:pt x="20479" y="792"/>
                      <a:pt x="22112" y="792"/>
                    </a:cubicBezTo>
                    <a:cubicBezTo>
                      <a:pt x="22588" y="792"/>
                      <a:pt x="23075" y="762"/>
                      <a:pt x="23551" y="687"/>
                    </a:cubicBezTo>
                    <a:cubicBezTo>
                      <a:pt x="23824" y="646"/>
                      <a:pt x="24057" y="631"/>
                      <a:pt x="24262" y="631"/>
                    </a:cubicBezTo>
                    <a:cubicBezTo>
                      <a:pt x="25000" y="631"/>
                      <a:pt x="25375" y="834"/>
                      <a:pt x="25954" y="834"/>
                    </a:cubicBezTo>
                    <a:cubicBezTo>
                      <a:pt x="26361" y="834"/>
                      <a:pt x="27544" y="982"/>
                      <a:pt x="28024" y="1352"/>
                    </a:cubicBezTo>
                    <a:cubicBezTo>
                      <a:pt x="28283" y="1537"/>
                      <a:pt x="28912" y="2165"/>
                      <a:pt x="28468" y="2498"/>
                    </a:cubicBezTo>
                    <a:cubicBezTo>
                      <a:pt x="27433" y="3127"/>
                      <a:pt x="26730" y="3644"/>
                      <a:pt x="26435" y="4679"/>
                    </a:cubicBezTo>
                    <a:cubicBezTo>
                      <a:pt x="25991" y="5789"/>
                      <a:pt x="25214" y="6824"/>
                      <a:pt x="24253" y="7526"/>
                    </a:cubicBezTo>
                    <a:cubicBezTo>
                      <a:pt x="22709" y="8677"/>
                      <a:pt x="20952" y="9253"/>
                      <a:pt x="19144" y="9253"/>
                    </a:cubicBezTo>
                    <a:cubicBezTo>
                      <a:pt x="18571" y="9253"/>
                      <a:pt x="17992" y="9195"/>
                      <a:pt x="17414" y="9079"/>
                    </a:cubicBezTo>
                    <a:cubicBezTo>
                      <a:pt x="17183" y="9043"/>
                      <a:pt x="16889" y="9029"/>
                      <a:pt x="16561" y="9029"/>
                    </a:cubicBezTo>
                    <a:cubicBezTo>
                      <a:pt x="15524" y="9029"/>
                      <a:pt x="14135" y="9171"/>
                      <a:pt x="13236" y="9227"/>
                    </a:cubicBezTo>
                    <a:lnTo>
                      <a:pt x="12090" y="9227"/>
                    </a:lnTo>
                    <a:cubicBezTo>
                      <a:pt x="11683" y="9301"/>
                      <a:pt x="11203" y="9301"/>
                      <a:pt x="10796" y="9338"/>
                    </a:cubicBezTo>
                    <a:cubicBezTo>
                      <a:pt x="10463" y="9338"/>
                      <a:pt x="10167" y="9375"/>
                      <a:pt x="9835" y="9375"/>
                    </a:cubicBezTo>
                    <a:cubicBezTo>
                      <a:pt x="9782" y="9377"/>
                      <a:pt x="9723" y="9378"/>
                      <a:pt x="9658" y="9378"/>
                    </a:cubicBezTo>
                    <a:cubicBezTo>
                      <a:pt x="8983" y="9378"/>
                      <a:pt x="7681" y="9255"/>
                      <a:pt x="6310" y="9255"/>
                    </a:cubicBezTo>
                    <a:cubicBezTo>
                      <a:pt x="5871" y="9255"/>
                      <a:pt x="5426" y="9267"/>
                      <a:pt x="4992" y="9301"/>
                    </a:cubicBezTo>
                    <a:cubicBezTo>
                      <a:pt x="4228" y="9349"/>
                      <a:pt x="3679" y="9391"/>
                      <a:pt x="3253" y="9391"/>
                    </a:cubicBezTo>
                    <a:cubicBezTo>
                      <a:pt x="2709" y="9391"/>
                      <a:pt x="2366" y="9323"/>
                      <a:pt x="2034" y="9116"/>
                    </a:cubicBezTo>
                    <a:cubicBezTo>
                      <a:pt x="259" y="8081"/>
                      <a:pt x="1960" y="5419"/>
                      <a:pt x="3328" y="4384"/>
                    </a:cubicBezTo>
                    <a:lnTo>
                      <a:pt x="3180" y="4384"/>
                    </a:lnTo>
                    <a:cubicBezTo>
                      <a:pt x="2293" y="4753"/>
                      <a:pt x="1110" y="5641"/>
                      <a:pt x="481" y="7156"/>
                    </a:cubicBezTo>
                    <a:cubicBezTo>
                      <a:pt x="0" y="8487"/>
                      <a:pt x="111" y="10706"/>
                      <a:pt x="851" y="12000"/>
                    </a:cubicBezTo>
                    <a:cubicBezTo>
                      <a:pt x="1110" y="11408"/>
                      <a:pt x="1664" y="10817"/>
                      <a:pt x="2219" y="10447"/>
                    </a:cubicBezTo>
                    <a:cubicBezTo>
                      <a:pt x="2478" y="10262"/>
                      <a:pt x="2699" y="10114"/>
                      <a:pt x="3032" y="10077"/>
                    </a:cubicBezTo>
                    <a:cubicBezTo>
                      <a:pt x="3059" y="10074"/>
                      <a:pt x="3093" y="10072"/>
                      <a:pt x="3134" y="10072"/>
                    </a:cubicBezTo>
                    <a:cubicBezTo>
                      <a:pt x="3543" y="10072"/>
                      <a:pt x="4588" y="10225"/>
                      <a:pt x="4992" y="10225"/>
                    </a:cubicBezTo>
                    <a:cubicBezTo>
                      <a:pt x="5343" y="10242"/>
                      <a:pt x="5698" y="10250"/>
                      <a:pt x="6054" y="10250"/>
                    </a:cubicBezTo>
                    <a:cubicBezTo>
                      <a:pt x="8020" y="10250"/>
                      <a:pt x="10044" y="10023"/>
                      <a:pt x="12016" y="9929"/>
                    </a:cubicBezTo>
                    <a:cubicBezTo>
                      <a:pt x="12866" y="9892"/>
                      <a:pt x="13754" y="9781"/>
                      <a:pt x="14641" y="9781"/>
                    </a:cubicBezTo>
                    <a:cubicBezTo>
                      <a:pt x="15565" y="9781"/>
                      <a:pt x="16822" y="10114"/>
                      <a:pt x="17746" y="10262"/>
                    </a:cubicBezTo>
                    <a:cubicBezTo>
                      <a:pt x="17968" y="10632"/>
                      <a:pt x="18486" y="11778"/>
                      <a:pt x="18597" y="12074"/>
                    </a:cubicBezTo>
                    <a:cubicBezTo>
                      <a:pt x="19632" y="14181"/>
                      <a:pt x="19484" y="16399"/>
                      <a:pt x="20593" y="18543"/>
                    </a:cubicBezTo>
                    <a:cubicBezTo>
                      <a:pt x="20519" y="16954"/>
                      <a:pt x="20260" y="14957"/>
                      <a:pt x="19854" y="13441"/>
                    </a:cubicBezTo>
                    <a:cubicBezTo>
                      <a:pt x="19632" y="12628"/>
                      <a:pt x="19595" y="11519"/>
                      <a:pt x="19336" y="10410"/>
                    </a:cubicBezTo>
                    <a:lnTo>
                      <a:pt x="19336" y="10410"/>
                    </a:lnTo>
                    <a:cubicBezTo>
                      <a:pt x="19857" y="10446"/>
                      <a:pt x="20420" y="10483"/>
                      <a:pt x="21006" y="10483"/>
                    </a:cubicBezTo>
                    <a:cubicBezTo>
                      <a:pt x="22209" y="10483"/>
                      <a:pt x="23503" y="10329"/>
                      <a:pt x="24697" y="9707"/>
                    </a:cubicBezTo>
                    <a:cubicBezTo>
                      <a:pt x="24905" y="9563"/>
                      <a:pt x="25100" y="9475"/>
                      <a:pt x="25268" y="9475"/>
                    </a:cubicBezTo>
                    <a:cubicBezTo>
                      <a:pt x="25488" y="9475"/>
                      <a:pt x="25664" y="9626"/>
                      <a:pt x="25769" y="10003"/>
                    </a:cubicBezTo>
                    <a:cubicBezTo>
                      <a:pt x="26287" y="11630"/>
                      <a:pt x="26656" y="12517"/>
                      <a:pt x="27581" y="13959"/>
                    </a:cubicBezTo>
                    <a:cubicBezTo>
                      <a:pt x="28135" y="14809"/>
                      <a:pt x="28357" y="15142"/>
                      <a:pt x="29133" y="16880"/>
                    </a:cubicBezTo>
                    <a:cubicBezTo>
                      <a:pt x="28727" y="15179"/>
                      <a:pt x="27950" y="13478"/>
                      <a:pt x="27618" y="11778"/>
                    </a:cubicBezTo>
                    <a:cubicBezTo>
                      <a:pt x="27359" y="10299"/>
                      <a:pt x="26878" y="8672"/>
                      <a:pt x="26730" y="7193"/>
                    </a:cubicBezTo>
                    <a:cubicBezTo>
                      <a:pt x="26619" y="5826"/>
                      <a:pt x="27655" y="4901"/>
                      <a:pt x="28949" y="4125"/>
                    </a:cubicBezTo>
                    <a:cubicBezTo>
                      <a:pt x="29503" y="3866"/>
                      <a:pt x="30427" y="3940"/>
                      <a:pt x="30169" y="3016"/>
                    </a:cubicBezTo>
                    <a:cubicBezTo>
                      <a:pt x="29207" y="724"/>
                      <a:pt x="26989" y="465"/>
                      <a:pt x="25880" y="317"/>
                    </a:cubicBezTo>
                    <a:cubicBezTo>
                      <a:pt x="24541" y="137"/>
                      <a:pt x="23191" y="0"/>
                      <a:pt x="218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5" name="Google Shape;185;p5"/>
            <p:cNvGrpSpPr/>
            <p:nvPr/>
          </p:nvGrpSpPr>
          <p:grpSpPr>
            <a:xfrm flipH="1">
              <a:off x="6590325" y="4435307"/>
              <a:ext cx="2031869" cy="969090"/>
              <a:chOff x="2699950" y="1620825"/>
              <a:chExt cx="1643375" cy="783800"/>
            </a:xfrm>
          </p:grpSpPr>
          <p:sp>
            <p:nvSpPr>
              <p:cNvPr id="186" name="Google Shape;186;p5"/>
              <p:cNvSpPr/>
              <p:nvPr/>
            </p:nvSpPr>
            <p:spPr>
              <a:xfrm>
                <a:off x="3297025" y="1726175"/>
                <a:ext cx="695075" cy="471400"/>
              </a:xfrm>
              <a:custGeom>
                <a:avLst/>
                <a:gdLst/>
                <a:ahLst/>
                <a:cxnLst/>
                <a:rect l="l" t="t" r="r" b="b"/>
                <a:pathLst>
                  <a:path w="27803" h="18856" extrusionOk="0">
                    <a:moveTo>
                      <a:pt x="12177" y="2917"/>
                    </a:moveTo>
                    <a:cubicBezTo>
                      <a:pt x="12167" y="2917"/>
                      <a:pt x="12157" y="2917"/>
                      <a:pt x="12147" y="2917"/>
                    </a:cubicBezTo>
                    <a:lnTo>
                      <a:pt x="12147" y="2917"/>
                    </a:lnTo>
                    <a:cubicBezTo>
                      <a:pt x="12390" y="2945"/>
                      <a:pt x="12635" y="2967"/>
                      <a:pt x="12873" y="2974"/>
                    </a:cubicBezTo>
                    <a:lnTo>
                      <a:pt x="12873" y="2974"/>
                    </a:lnTo>
                    <a:cubicBezTo>
                      <a:pt x="12685" y="2930"/>
                      <a:pt x="12446" y="2917"/>
                      <a:pt x="12177" y="2917"/>
                    </a:cubicBezTo>
                    <a:close/>
                    <a:moveTo>
                      <a:pt x="27396" y="1"/>
                    </a:moveTo>
                    <a:cubicBezTo>
                      <a:pt x="26952" y="334"/>
                      <a:pt x="26582" y="592"/>
                      <a:pt x="26471" y="592"/>
                    </a:cubicBezTo>
                    <a:cubicBezTo>
                      <a:pt x="24290" y="888"/>
                      <a:pt x="22183" y="1258"/>
                      <a:pt x="20038" y="1775"/>
                    </a:cubicBezTo>
                    <a:cubicBezTo>
                      <a:pt x="18744" y="2034"/>
                      <a:pt x="16489" y="2515"/>
                      <a:pt x="15269" y="2700"/>
                    </a:cubicBezTo>
                    <a:cubicBezTo>
                      <a:pt x="14826" y="2885"/>
                      <a:pt x="13901" y="2922"/>
                      <a:pt x="13421" y="2959"/>
                    </a:cubicBezTo>
                    <a:cubicBezTo>
                      <a:pt x="13296" y="2971"/>
                      <a:pt x="13165" y="2976"/>
                      <a:pt x="13032" y="2976"/>
                    </a:cubicBezTo>
                    <a:cubicBezTo>
                      <a:pt x="12979" y="2976"/>
                      <a:pt x="12926" y="2976"/>
                      <a:pt x="12873" y="2974"/>
                    </a:cubicBezTo>
                    <a:lnTo>
                      <a:pt x="12873" y="2974"/>
                    </a:lnTo>
                    <a:cubicBezTo>
                      <a:pt x="13044" y="3014"/>
                      <a:pt x="13171" y="3079"/>
                      <a:pt x="13236" y="3180"/>
                    </a:cubicBezTo>
                    <a:cubicBezTo>
                      <a:pt x="13384" y="3365"/>
                      <a:pt x="13495" y="3550"/>
                      <a:pt x="13642" y="3735"/>
                    </a:cubicBezTo>
                    <a:cubicBezTo>
                      <a:pt x="14673" y="5131"/>
                      <a:pt x="17977" y="5870"/>
                      <a:pt x="20299" y="5870"/>
                    </a:cubicBezTo>
                    <a:cubicBezTo>
                      <a:pt x="20559" y="5870"/>
                      <a:pt x="20806" y="5861"/>
                      <a:pt x="21037" y="5842"/>
                    </a:cubicBezTo>
                    <a:cubicBezTo>
                      <a:pt x="21107" y="5835"/>
                      <a:pt x="21173" y="5832"/>
                      <a:pt x="21237" y="5832"/>
                    </a:cubicBezTo>
                    <a:cubicBezTo>
                      <a:pt x="22216" y="5832"/>
                      <a:pt x="22487" y="6584"/>
                      <a:pt x="23181" y="6619"/>
                    </a:cubicBezTo>
                    <a:cubicBezTo>
                      <a:pt x="23809" y="6434"/>
                      <a:pt x="24401" y="6249"/>
                      <a:pt x="24955" y="6212"/>
                    </a:cubicBezTo>
                    <a:cubicBezTo>
                      <a:pt x="25547" y="6138"/>
                      <a:pt x="27026" y="5288"/>
                      <a:pt x="27691" y="5103"/>
                    </a:cubicBezTo>
                    <a:cubicBezTo>
                      <a:pt x="27617" y="4659"/>
                      <a:pt x="27802" y="1665"/>
                      <a:pt x="27802" y="481"/>
                    </a:cubicBezTo>
                    <a:cubicBezTo>
                      <a:pt x="27802" y="371"/>
                      <a:pt x="27506" y="112"/>
                      <a:pt x="27396" y="1"/>
                    </a:cubicBezTo>
                    <a:close/>
                    <a:moveTo>
                      <a:pt x="10463" y="2719"/>
                    </a:moveTo>
                    <a:cubicBezTo>
                      <a:pt x="10378" y="2719"/>
                      <a:pt x="10304" y="2724"/>
                      <a:pt x="10241" y="2737"/>
                    </a:cubicBezTo>
                    <a:lnTo>
                      <a:pt x="9687" y="4955"/>
                    </a:lnTo>
                    <a:cubicBezTo>
                      <a:pt x="7764" y="6101"/>
                      <a:pt x="7357" y="6212"/>
                      <a:pt x="5324" y="7136"/>
                    </a:cubicBezTo>
                    <a:cubicBezTo>
                      <a:pt x="4932" y="7309"/>
                      <a:pt x="4580" y="7368"/>
                      <a:pt x="4240" y="7368"/>
                    </a:cubicBezTo>
                    <a:cubicBezTo>
                      <a:pt x="3778" y="7368"/>
                      <a:pt x="3337" y="7258"/>
                      <a:pt x="2847" y="7173"/>
                    </a:cubicBezTo>
                    <a:cubicBezTo>
                      <a:pt x="2662" y="7321"/>
                      <a:pt x="2477" y="7395"/>
                      <a:pt x="2292" y="7543"/>
                    </a:cubicBezTo>
                    <a:cubicBezTo>
                      <a:pt x="2403" y="7617"/>
                      <a:pt x="2440" y="7728"/>
                      <a:pt x="2403" y="7876"/>
                    </a:cubicBezTo>
                    <a:cubicBezTo>
                      <a:pt x="1553" y="9281"/>
                      <a:pt x="703" y="10722"/>
                      <a:pt x="0" y="12238"/>
                    </a:cubicBezTo>
                    <a:cubicBezTo>
                      <a:pt x="148" y="12756"/>
                      <a:pt x="259" y="13273"/>
                      <a:pt x="370" y="13717"/>
                    </a:cubicBezTo>
                    <a:cubicBezTo>
                      <a:pt x="592" y="14937"/>
                      <a:pt x="1479" y="18856"/>
                      <a:pt x="1479" y="18856"/>
                    </a:cubicBezTo>
                    <a:cubicBezTo>
                      <a:pt x="1479" y="18856"/>
                      <a:pt x="2810" y="17155"/>
                      <a:pt x="3845" y="16933"/>
                    </a:cubicBezTo>
                    <a:cubicBezTo>
                      <a:pt x="5176" y="16601"/>
                      <a:pt x="5361" y="16675"/>
                      <a:pt x="6322" y="16379"/>
                    </a:cubicBezTo>
                    <a:cubicBezTo>
                      <a:pt x="7173" y="16083"/>
                      <a:pt x="8097" y="15676"/>
                      <a:pt x="8910" y="15196"/>
                    </a:cubicBezTo>
                    <a:cubicBezTo>
                      <a:pt x="8910" y="14013"/>
                      <a:pt x="9613" y="13162"/>
                      <a:pt x="10130" y="12349"/>
                    </a:cubicBezTo>
                    <a:cubicBezTo>
                      <a:pt x="10759" y="11314"/>
                      <a:pt x="10241" y="10020"/>
                      <a:pt x="10426" y="9022"/>
                    </a:cubicBezTo>
                    <a:cubicBezTo>
                      <a:pt x="10648" y="7765"/>
                      <a:pt x="10056" y="6138"/>
                      <a:pt x="10130" y="4918"/>
                    </a:cubicBezTo>
                    <a:cubicBezTo>
                      <a:pt x="10130" y="4585"/>
                      <a:pt x="10389" y="3550"/>
                      <a:pt x="10389" y="3254"/>
                    </a:cubicBezTo>
                    <a:cubicBezTo>
                      <a:pt x="10389" y="3106"/>
                      <a:pt x="10537" y="2959"/>
                      <a:pt x="10648" y="2959"/>
                    </a:cubicBezTo>
                    <a:cubicBezTo>
                      <a:pt x="11147" y="2959"/>
                      <a:pt x="11687" y="2918"/>
                      <a:pt x="12147" y="2917"/>
                    </a:cubicBezTo>
                    <a:lnTo>
                      <a:pt x="12147" y="2917"/>
                    </a:lnTo>
                    <a:cubicBezTo>
                      <a:pt x="11495" y="2841"/>
                      <a:pt x="10865" y="2719"/>
                      <a:pt x="10463" y="271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5"/>
              <p:cNvSpPr/>
              <p:nvPr/>
            </p:nvSpPr>
            <p:spPr>
              <a:xfrm>
                <a:off x="3517925" y="1895325"/>
                <a:ext cx="365100" cy="218175"/>
              </a:xfrm>
              <a:custGeom>
                <a:avLst/>
                <a:gdLst/>
                <a:ahLst/>
                <a:cxnLst/>
                <a:rect l="l" t="t" r="r" b="b"/>
                <a:pathLst>
                  <a:path w="14604" h="8727" extrusionOk="0">
                    <a:moveTo>
                      <a:pt x="14271" y="0"/>
                    </a:moveTo>
                    <a:cubicBezTo>
                      <a:pt x="13495" y="222"/>
                      <a:pt x="12681" y="555"/>
                      <a:pt x="11868" y="629"/>
                    </a:cubicBezTo>
                    <a:cubicBezTo>
                      <a:pt x="9687" y="814"/>
                      <a:pt x="7986" y="1775"/>
                      <a:pt x="6174" y="3032"/>
                    </a:cubicBezTo>
                    <a:cubicBezTo>
                      <a:pt x="5472" y="3550"/>
                      <a:pt x="5065" y="4437"/>
                      <a:pt x="4696" y="4881"/>
                    </a:cubicBezTo>
                    <a:cubicBezTo>
                      <a:pt x="4437" y="5213"/>
                      <a:pt x="3993" y="5546"/>
                      <a:pt x="3402" y="5731"/>
                    </a:cubicBezTo>
                    <a:cubicBezTo>
                      <a:pt x="2625" y="5916"/>
                      <a:pt x="2145" y="7025"/>
                      <a:pt x="1516" y="7469"/>
                    </a:cubicBezTo>
                    <a:cubicBezTo>
                      <a:pt x="1109" y="7801"/>
                      <a:pt x="555" y="8134"/>
                      <a:pt x="0" y="8430"/>
                    </a:cubicBezTo>
                    <a:lnTo>
                      <a:pt x="0" y="8615"/>
                    </a:lnTo>
                    <a:cubicBezTo>
                      <a:pt x="0" y="8696"/>
                      <a:pt x="17" y="8727"/>
                      <a:pt x="47" y="8727"/>
                    </a:cubicBezTo>
                    <a:cubicBezTo>
                      <a:pt x="125" y="8727"/>
                      <a:pt x="293" y="8510"/>
                      <a:pt x="481" y="8430"/>
                    </a:cubicBezTo>
                    <a:cubicBezTo>
                      <a:pt x="1479" y="8134"/>
                      <a:pt x="2403" y="7653"/>
                      <a:pt x="3069" y="6914"/>
                    </a:cubicBezTo>
                    <a:cubicBezTo>
                      <a:pt x="3956" y="5953"/>
                      <a:pt x="11572" y="814"/>
                      <a:pt x="13236" y="555"/>
                    </a:cubicBezTo>
                    <a:cubicBezTo>
                      <a:pt x="13569" y="481"/>
                      <a:pt x="14604" y="0"/>
                      <a:pt x="14271" y="0"/>
                    </a:cubicBezTo>
                    <a:close/>
                  </a:path>
                </a:pathLst>
              </a:custGeom>
              <a:solidFill>
                <a:srgbClr val="2121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5"/>
              <p:cNvSpPr/>
              <p:nvPr/>
            </p:nvSpPr>
            <p:spPr>
              <a:xfrm>
                <a:off x="3517925" y="1801850"/>
                <a:ext cx="357700" cy="307000"/>
              </a:xfrm>
              <a:custGeom>
                <a:avLst/>
                <a:gdLst/>
                <a:ahLst/>
                <a:cxnLst/>
                <a:rect l="l" t="t" r="r" b="b"/>
                <a:pathLst>
                  <a:path w="14308" h="12280" extrusionOk="0">
                    <a:moveTo>
                      <a:pt x="3268" y="1"/>
                    </a:moveTo>
                    <a:cubicBezTo>
                      <a:pt x="2801" y="1"/>
                      <a:pt x="2248" y="42"/>
                      <a:pt x="1738" y="42"/>
                    </a:cubicBezTo>
                    <a:cubicBezTo>
                      <a:pt x="1590" y="42"/>
                      <a:pt x="1479" y="153"/>
                      <a:pt x="1479" y="301"/>
                    </a:cubicBezTo>
                    <a:cubicBezTo>
                      <a:pt x="1479" y="634"/>
                      <a:pt x="1183" y="1632"/>
                      <a:pt x="1183" y="1965"/>
                    </a:cubicBezTo>
                    <a:cubicBezTo>
                      <a:pt x="1146" y="3222"/>
                      <a:pt x="1775" y="4812"/>
                      <a:pt x="1516" y="6069"/>
                    </a:cubicBezTo>
                    <a:cubicBezTo>
                      <a:pt x="1331" y="7067"/>
                      <a:pt x="1812" y="8398"/>
                      <a:pt x="1183" y="9396"/>
                    </a:cubicBezTo>
                    <a:cubicBezTo>
                      <a:pt x="629" y="10246"/>
                      <a:pt x="0" y="11060"/>
                      <a:pt x="0" y="12280"/>
                    </a:cubicBezTo>
                    <a:cubicBezTo>
                      <a:pt x="555" y="11947"/>
                      <a:pt x="1109" y="11614"/>
                      <a:pt x="1516" y="11282"/>
                    </a:cubicBezTo>
                    <a:cubicBezTo>
                      <a:pt x="2145" y="10838"/>
                      <a:pt x="2625" y="9729"/>
                      <a:pt x="3402" y="9544"/>
                    </a:cubicBezTo>
                    <a:cubicBezTo>
                      <a:pt x="3993" y="9396"/>
                      <a:pt x="4363" y="9063"/>
                      <a:pt x="4696" y="8694"/>
                    </a:cubicBezTo>
                    <a:cubicBezTo>
                      <a:pt x="5065" y="8250"/>
                      <a:pt x="5546" y="7363"/>
                      <a:pt x="6174" y="6845"/>
                    </a:cubicBezTo>
                    <a:cubicBezTo>
                      <a:pt x="7986" y="5551"/>
                      <a:pt x="9687" y="4627"/>
                      <a:pt x="11905" y="4368"/>
                    </a:cubicBezTo>
                    <a:cubicBezTo>
                      <a:pt x="12755" y="4257"/>
                      <a:pt x="13532" y="3961"/>
                      <a:pt x="14308" y="3703"/>
                    </a:cubicBezTo>
                    <a:cubicBezTo>
                      <a:pt x="13601" y="3667"/>
                      <a:pt x="13333" y="2921"/>
                      <a:pt x="12276" y="2921"/>
                    </a:cubicBezTo>
                    <a:cubicBezTo>
                      <a:pt x="12228" y="2921"/>
                      <a:pt x="12178" y="2923"/>
                      <a:pt x="12127" y="2926"/>
                    </a:cubicBezTo>
                    <a:cubicBezTo>
                      <a:pt x="11941" y="2938"/>
                      <a:pt x="11745" y="2944"/>
                      <a:pt x="11540" y="2944"/>
                    </a:cubicBezTo>
                    <a:cubicBezTo>
                      <a:pt x="9208" y="2944"/>
                      <a:pt x="5749" y="2178"/>
                      <a:pt x="4696" y="819"/>
                    </a:cubicBezTo>
                    <a:cubicBezTo>
                      <a:pt x="4548" y="634"/>
                      <a:pt x="4474" y="449"/>
                      <a:pt x="4326" y="264"/>
                    </a:cubicBezTo>
                    <a:cubicBezTo>
                      <a:pt x="4190" y="51"/>
                      <a:pt x="3781" y="1"/>
                      <a:pt x="32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5"/>
              <p:cNvSpPr/>
              <p:nvPr/>
            </p:nvSpPr>
            <p:spPr>
              <a:xfrm>
                <a:off x="2914375" y="1620825"/>
                <a:ext cx="1065700" cy="341075"/>
              </a:xfrm>
              <a:custGeom>
                <a:avLst/>
                <a:gdLst/>
                <a:ahLst/>
                <a:cxnLst/>
                <a:rect l="l" t="t" r="r" b="b"/>
                <a:pathLst>
                  <a:path w="42628" h="13643" extrusionOk="0">
                    <a:moveTo>
                      <a:pt x="25732" y="0"/>
                    </a:moveTo>
                    <a:cubicBezTo>
                      <a:pt x="18412" y="814"/>
                      <a:pt x="3106" y="3217"/>
                      <a:pt x="0" y="3845"/>
                    </a:cubicBezTo>
                    <a:lnTo>
                      <a:pt x="0" y="3882"/>
                    </a:lnTo>
                    <a:cubicBezTo>
                      <a:pt x="185" y="4326"/>
                      <a:pt x="407" y="4806"/>
                      <a:pt x="518" y="4917"/>
                    </a:cubicBezTo>
                    <a:cubicBezTo>
                      <a:pt x="1331" y="5546"/>
                      <a:pt x="2367" y="6211"/>
                      <a:pt x="3143" y="6766"/>
                    </a:cubicBezTo>
                    <a:cubicBezTo>
                      <a:pt x="6650" y="9171"/>
                      <a:pt x="10249" y="10701"/>
                      <a:pt x="14455" y="10701"/>
                    </a:cubicBezTo>
                    <a:cubicBezTo>
                      <a:pt x="14904" y="10701"/>
                      <a:pt x="15360" y="10683"/>
                      <a:pt x="15824" y="10648"/>
                    </a:cubicBezTo>
                    <a:cubicBezTo>
                      <a:pt x="15849" y="10646"/>
                      <a:pt x="15877" y="10645"/>
                      <a:pt x="15907" y="10645"/>
                    </a:cubicBezTo>
                    <a:cubicBezTo>
                      <a:pt x="16409" y="10645"/>
                      <a:pt x="17557" y="10932"/>
                      <a:pt x="17488" y="11350"/>
                    </a:cubicBezTo>
                    <a:cubicBezTo>
                      <a:pt x="17303" y="12127"/>
                      <a:pt x="17007" y="12903"/>
                      <a:pt x="16748" y="13642"/>
                    </a:cubicBezTo>
                    <a:cubicBezTo>
                      <a:pt x="17007" y="13125"/>
                      <a:pt x="17340" y="12644"/>
                      <a:pt x="17598" y="12090"/>
                    </a:cubicBezTo>
                    <a:cubicBezTo>
                      <a:pt x="17672" y="11942"/>
                      <a:pt x="17598" y="11831"/>
                      <a:pt x="17525" y="11757"/>
                    </a:cubicBezTo>
                    <a:cubicBezTo>
                      <a:pt x="17709" y="11609"/>
                      <a:pt x="17894" y="11535"/>
                      <a:pt x="18079" y="11387"/>
                    </a:cubicBezTo>
                    <a:cubicBezTo>
                      <a:pt x="18548" y="11472"/>
                      <a:pt x="18979" y="11582"/>
                      <a:pt x="19438" y="11582"/>
                    </a:cubicBezTo>
                    <a:cubicBezTo>
                      <a:pt x="19775" y="11582"/>
                      <a:pt x="20127" y="11523"/>
                      <a:pt x="20519" y="11350"/>
                    </a:cubicBezTo>
                    <a:cubicBezTo>
                      <a:pt x="22553" y="10426"/>
                      <a:pt x="22959" y="10315"/>
                      <a:pt x="24919" y="9169"/>
                    </a:cubicBezTo>
                    <a:lnTo>
                      <a:pt x="25473" y="6951"/>
                    </a:lnTo>
                    <a:cubicBezTo>
                      <a:pt x="25548" y="6931"/>
                      <a:pt x="25641" y="6922"/>
                      <a:pt x="25748" y="6922"/>
                    </a:cubicBezTo>
                    <a:cubicBezTo>
                      <a:pt x="26348" y="6922"/>
                      <a:pt x="27395" y="7189"/>
                      <a:pt x="28291" y="7189"/>
                    </a:cubicBezTo>
                    <a:cubicBezTo>
                      <a:pt x="28415" y="7189"/>
                      <a:pt x="28536" y="7184"/>
                      <a:pt x="28653" y="7173"/>
                    </a:cubicBezTo>
                    <a:cubicBezTo>
                      <a:pt x="29170" y="7136"/>
                      <a:pt x="30058" y="7099"/>
                      <a:pt x="30501" y="6914"/>
                    </a:cubicBezTo>
                    <a:cubicBezTo>
                      <a:pt x="31647" y="6729"/>
                      <a:pt x="33940" y="6248"/>
                      <a:pt x="35270" y="5989"/>
                    </a:cubicBezTo>
                    <a:cubicBezTo>
                      <a:pt x="37378" y="5509"/>
                      <a:pt x="39559" y="5139"/>
                      <a:pt x="41703" y="4806"/>
                    </a:cubicBezTo>
                    <a:cubicBezTo>
                      <a:pt x="41777" y="4806"/>
                      <a:pt x="42184" y="4548"/>
                      <a:pt x="42628" y="4215"/>
                    </a:cubicBezTo>
                    <a:cubicBezTo>
                      <a:pt x="42443" y="4030"/>
                      <a:pt x="42147" y="3808"/>
                      <a:pt x="41962" y="3771"/>
                    </a:cubicBezTo>
                    <a:cubicBezTo>
                      <a:pt x="37711" y="2218"/>
                      <a:pt x="30686" y="444"/>
                      <a:pt x="257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5"/>
              <p:cNvSpPr/>
              <p:nvPr/>
            </p:nvSpPr>
            <p:spPr>
              <a:xfrm>
                <a:off x="3296100" y="1961875"/>
                <a:ext cx="37000" cy="11185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4474" extrusionOk="0">
                    <a:moveTo>
                      <a:pt x="1479" y="0"/>
                    </a:moveTo>
                    <a:cubicBezTo>
                      <a:pt x="925" y="925"/>
                      <a:pt x="407" y="1849"/>
                      <a:pt x="0" y="2810"/>
                    </a:cubicBezTo>
                    <a:cubicBezTo>
                      <a:pt x="74" y="3365"/>
                      <a:pt x="259" y="3882"/>
                      <a:pt x="370" y="4363"/>
                    </a:cubicBezTo>
                    <a:cubicBezTo>
                      <a:pt x="370" y="4400"/>
                      <a:pt x="370" y="4437"/>
                      <a:pt x="407" y="4474"/>
                    </a:cubicBezTo>
                    <a:cubicBezTo>
                      <a:pt x="407" y="2884"/>
                      <a:pt x="962" y="1442"/>
                      <a:pt x="1479" y="0"/>
                    </a:cubicBezTo>
                    <a:close/>
                  </a:path>
                </a:pathLst>
              </a:custGeom>
              <a:solidFill>
                <a:srgbClr val="5B5B5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5"/>
              <p:cNvSpPr/>
              <p:nvPr/>
            </p:nvSpPr>
            <p:spPr>
              <a:xfrm>
                <a:off x="2819175" y="1719725"/>
                <a:ext cx="534100" cy="431650"/>
              </a:xfrm>
              <a:custGeom>
                <a:avLst/>
                <a:gdLst/>
                <a:ahLst/>
                <a:cxnLst/>
                <a:rect l="l" t="t" r="r" b="b"/>
                <a:pathLst>
                  <a:path w="21364" h="17266" extrusionOk="0">
                    <a:moveTo>
                      <a:pt x="3845" y="0"/>
                    </a:moveTo>
                    <a:cubicBezTo>
                      <a:pt x="2477" y="2033"/>
                      <a:pt x="1183" y="4178"/>
                      <a:pt x="0" y="6396"/>
                    </a:cubicBezTo>
                    <a:cubicBezTo>
                      <a:pt x="2810" y="7986"/>
                      <a:pt x="7432" y="9354"/>
                      <a:pt x="9095" y="11905"/>
                    </a:cubicBezTo>
                    <a:cubicBezTo>
                      <a:pt x="10019" y="13346"/>
                      <a:pt x="10278" y="14086"/>
                      <a:pt x="11905" y="14862"/>
                    </a:cubicBezTo>
                    <a:cubicBezTo>
                      <a:pt x="14160" y="15971"/>
                      <a:pt x="17340" y="15824"/>
                      <a:pt x="20112" y="17265"/>
                    </a:cubicBezTo>
                    <a:cubicBezTo>
                      <a:pt x="19669" y="16156"/>
                      <a:pt x="19484" y="15158"/>
                      <a:pt x="19484" y="14160"/>
                    </a:cubicBezTo>
                    <a:cubicBezTo>
                      <a:pt x="19484" y="14123"/>
                      <a:pt x="19447" y="14086"/>
                      <a:pt x="19447" y="14049"/>
                    </a:cubicBezTo>
                    <a:cubicBezTo>
                      <a:pt x="19336" y="13568"/>
                      <a:pt x="19151" y="13051"/>
                      <a:pt x="19077" y="12570"/>
                    </a:cubicBezTo>
                    <a:cubicBezTo>
                      <a:pt x="19521" y="11572"/>
                      <a:pt x="20039" y="10648"/>
                      <a:pt x="20519" y="9723"/>
                    </a:cubicBezTo>
                    <a:cubicBezTo>
                      <a:pt x="20815" y="8984"/>
                      <a:pt x="21074" y="8208"/>
                      <a:pt x="21259" y="7431"/>
                    </a:cubicBezTo>
                    <a:cubicBezTo>
                      <a:pt x="21364" y="7045"/>
                      <a:pt x="20204" y="6726"/>
                      <a:pt x="19675" y="6726"/>
                    </a:cubicBezTo>
                    <a:cubicBezTo>
                      <a:pt x="19646" y="6726"/>
                      <a:pt x="19619" y="6727"/>
                      <a:pt x="19595" y="6729"/>
                    </a:cubicBezTo>
                    <a:cubicBezTo>
                      <a:pt x="19170" y="6758"/>
                      <a:pt x="18752" y="6773"/>
                      <a:pt x="18340" y="6773"/>
                    </a:cubicBezTo>
                    <a:cubicBezTo>
                      <a:pt x="14084" y="6773"/>
                      <a:pt x="10456" y="5240"/>
                      <a:pt x="6951" y="2847"/>
                    </a:cubicBezTo>
                    <a:cubicBezTo>
                      <a:pt x="6175" y="2292"/>
                      <a:pt x="5139" y="1664"/>
                      <a:pt x="4363" y="998"/>
                    </a:cubicBezTo>
                    <a:cubicBezTo>
                      <a:pt x="4252" y="924"/>
                      <a:pt x="4030" y="407"/>
                      <a:pt x="38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5"/>
              <p:cNvSpPr/>
              <p:nvPr/>
            </p:nvSpPr>
            <p:spPr>
              <a:xfrm>
                <a:off x="3875600" y="1855575"/>
                <a:ext cx="425200" cy="167325"/>
              </a:xfrm>
              <a:custGeom>
                <a:avLst/>
                <a:gdLst/>
                <a:ahLst/>
                <a:cxnLst/>
                <a:rect l="l" t="t" r="r" b="b"/>
                <a:pathLst>
                  <a:path w="17008" h="6693" extrusionOk="0">
                    <a:moveTo>
                      <a:pt x="4474" y="1"/>
                    </a:moveTo>
                    <a:cubicBezTo>
                      <a:pt x="3846" y="149"/>
                      <a:pt x="2404" y="1073"/>
                      <a:pt x="1776" y="1110"/>
                    </a:cubicBezTo>
                    <a:cubicBezTo>
                      <a:pt x="1221" y="1147"/>
                      <a:pt x="592" y="1295"/>
                      <a:pt x="1" y="1517"/>
                    </a:cubicBezTo>
                    <a:cubicBezTo>
                      <a:pt x="2700" y="2256"/>
                      <a:pt x="5399" y="4955"/>
                      <a:pt x="7210" y="6692"/>
                    </a:cubicBezTo>
                    <a:cubicBezTo>
                      <a:pt x="7358" y="6655"/>
                      <a:pt x="7543" y="6655"/>
                      <a:pt x="7654" y="6619"/>
                    </a:cubicBezTo>
                    <a:cubicBezTo>
                      <a:pt x="9687" y="6323"/>
                      <a:pt x="11795" y="6212"/>
                      <a:pt x="13717" y="5472"/>
                    </a:cubicBezTo>
                    <a:cubicBezTo>
                      <a:pt x="14789" y="5103"/>
                      <a:pt x="15861" y="4363"/>
                      <a:pt x="17007" y="4252"/>
                    </a:cubicBezTo>
                    <a:cubicBezTo>
                      <a:pt x="15824" y="3735"/>
                      <a:pt x="9281" y="1295"/>
                      <a:pt x="447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5"/>
              <p:cNvSpPr/>
              <p:nvPr/>
            </p:nvSpPr>
            <p:spPr>
              <a:xfrm>
                <a:off x="3547500" y="1892550"/>
                <a:ext cx="507450" cy="266225"/>
              </a:xfrm>
              <a:custGeom>
                <a:avLst/>
                <a:gdLst/>
                <a:ahLst/>
                <a:cxnLst/>
                <a:rect l="l" t="t" r="r" b="b"/>
                <a:pathLst>
                  <a:path w="20298" h="10649" extrusionOk="0">
                    <a:moveTo>
                      <a:pt x="13088" y="1"/>
                    </a:moveTo>
                    <a:cubicBezTo>
                      <a:pt x="12349" y="296"/>
                      <a:pt x="11498" y="555"/>
                      <a:pt x="10722" y="666"/>
                    </a:cubicBezTo>
                    <a:cubicBezTo>
                      <a:pt x="8541" y="925"/>
                      <a:pt x="6803" y="1849"/>
                      <a:pt x="4991" y="3143"/>
                    </a:cubicBezTo>
                    <a:cubicBezTo>
                      <a:pt x="4289" y="3661"/>
                      <a:pt x="3882" y="4548"/>
                      <a:pt x="3513" y="4992"/>
                    </a:cubicBezTo>
                    <a:cubicBezTo>
                      <a:pt x="3254" y="5324"/>
                      <a:pt x="2810" y="5657"/>
                      <a:pt x="2219" y="5842"/>
                    </a:cubicBezTo>
                    <a:cubicBezTo>
                      <a:pt x="1442" y="6027"/>
                      <a:pt x="962" y="7136"/>
                      <a:pt x="333" y="7580"/>
                    </a:cubicBezTo>
                    <a:cubicBezTo>
                      <a:pt x="222" y="7690"/>
                      <a:pt x="111" y="7727"/>
                      <a:pt x="0" y="7801"/>
                    </a:cubicBezTo>
                    <a:cubicBezTo>
                      <a:pt x="555" y="8097"/>
                      <a:pt x="1036" y="8615"/>
                      <a:pt x="1590" y="8800"/>
                    </a:cubicBezTo>
                    <a:cubicBezTo>
                      <a:pt x="1805" y="8868"/>
                      <a:pt x="2005" y="8890"/>
                      <a:pt x="2197" y="8890"/>
                    </a:cubicBezTo>
                    <a:cubicBezTo>
                      <a:pt x="2539" y="8890"/>
                      <a:pt x="2859" y="8820"/>
                      <a:pt x="3202" y="8820"/>
                    </a:cubicBezTo>
                    <a:cubicBezTo>
                      <a:pt x="3394" y="8820"/>
                      <a:pt x="3593" y="8842"/>
                      <a:pt x="3808" y="8911"/>
                    </a:cubicBezTo>
                    <a:cubicBezTo>
                      <a:pt x="4321" y="9081"/>
                      <a:pt x="4738" y="9662"/>
                      <a:pt x="5236" y="9662"/>
                    </a:cubicBezTo>
                    <a:cubicBezTo>
                      <a:pt x="5277" y="9662"/>
                      <a:pt x="5319" y="9658"/>
                      <a:pt x="5361" y="9650"/>
                    </a:cubicBezTo>
                    <a:cubicBezTo>
                      <a:pt x="5661" y="9618"/>
                      <a:pt x="5968" y="9567"/>
                      <a:pt x="6253" y="9567"/>
                    </a:cubicBezTo>
                    <a:cubicBezTo>
                      <a:pt x="6635" y="9567"/>
                      <a:pt x="6977" y="9660"/>
                      <a:pt x="7210" y="10020"/>
                    </a:cubicBezTo>
                    <a:cubicBezTo>
                      <a:pt x="7357" y="10278"/>
                      <a:pt x="7690" y="10463"/>
                      <a:pt x="8060" y="10648"/>
                    </a:cubicBezTo>
                    <a:cubicBezTo>
                      <a:pt x="8984" y="10094"/>
                      <a:pt x="9945" y="9465"/>
                      <a:pt x="10907" y="8874"/>
                    </a:cubicBezTo>
                    <a:cubicBezTo>
                      <a:pt x="13864" y="7025"/>
                      <a:pt x="16859" y="5731"/>
                      <a:pt x="20297" y="5176"/>
                    </a:cubicBezTo>
                    <a:cubicBezTo>
                      <a:pt x="18449" y="3439"/>
                      <a:pt x="15750" y="740"/>
                      <a:pt x="130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5"/>
              <p:cNvSpPr/>
              <p:nvPr/>
            </p:nvSpPr>
            <p:spPr>
              <a:xfrm>
                <a:off x="2707325" y="1878700"/>
                <a:ext cx="1041675" cy="524075"/>
              </a:xfrm>
              <a:custGeom>
                <a:avLst/>
                <a:gdLst/>
                <a:ahLst/>
                <a:cxnLst/>
                <a:rect l="l" t="t" r="r" b="b"/>
                <a:pathLst>
                  <a:path w="41667" h="20963" extrusionOk="0">
                    <a:moveTo>
                      <a:pt x="4474" y="0"/>
                    </a:moveTo>
                    <a:cubicBezTo>
                      <a:pt x="2737" y="3327"/>
                      <a:pt x="1258" y="6840"/>
                      <a:pt x="1" y="10426"/>
                    </a:cubicBezTo>
                    <a:cubicBezTo>
                      <a:pt x="885" y="11101"/>
                      <a:pt x="2107" y="11761"/>
                      <a:pt x="3158" y="11761"/>
                    </a:cubicBezTo>
                    <a:cubicBezTo>
                      <a:pt x="3776" y="11761"/>
                      <a:pt x="4336" y="11532"/>
                      <a:pt x="4733" y="10943"/>
                    </a:cubicBezTo>
                    <a:cubicBezTo>
                      <a:pt x="4992" y="10537"/>
                      <a:pt x="5214" y="9797"/>
                      <a:pt x="5473" y="9317"/>
                    </a:cubicBezTo>
                    <a:cubicBezTo>
                      <a:pt x="5916" y="8318"/>
                      <a:pt x="6434" y="6655"/>
                      <a:pt x="8135" y="5250"/>
                    </a:cubicBezTo>
                    <a:lnTo>
                      <a:pt x="8135" y="5250"/>
                    </a:lnTo>
                    <a:cubicBezTo>
                      <a:pt x="7062" y="7357"/>
                      <a:pt x="6988" y="8762"/>
                      <a:pt x="6693" y="10980"/>
                    </a:cubicBezTo>
                    <a:cubicBezTo>
                      <a:pt x="6767" y="11276"/>
                      <a:pt x="7543" y="12829"/>
                      <a:pt x="8430" y="14271"/>
                    </a:cubicBezTo>
                    <a:cubicBezTo>
                      <a:pt x="9835" y="14936"/>
                      <a:pt x="11388" y="14677"/>
                      <a:pt x="12904" y="14973"/>
                    </a:cubicBezTo>
                    <a:cubicBezTo>
                      <a:pt x="13532" y="15121"/>
                      <a:pt x="14235" y="15602"/>
                      <a:pt x="14715" y="16341"/>
                    </a:cubicBezTo>
                    <a:cubicBezTo>
                      <a:pt x="14974" y="16822"/>
                      <a:pt x="16453" y="16711"/>
                      <a:pt x="16971" y="16896"/>
                    </a:cubicBezTo>
                    <a:cubicBezTo>
                      <a:pt x="19448" y="17783"/>
                      <a:pt x="21814" y="17561"/>
                      <a:pt x="24291" y="20112"/>
                    </a:cubicBezTo>
                    <a:cubicBezTo>
                      <a:pt x="25585" y="20408"/>
                      <a:pt x="26731" y="20741"/>
                      <a:pt x="27655" y="20962"/>
                    </a:cubicBezTo>
                    <a:cubicBezTo>
                      <a:pt x="28025" y="18190"/>
                      <a:pt x="30835" y="16230"/>
                      <a:pt x="33349" y="15343"/>
                    </a:cubicBezTo>
                    <a:cubicBezTo>
                      <a:pt x="36343" y="14271"/>
                      <a:pt x="39005" y="12792"/>
                      <a:pt x="41667" y="11239"/>
                    </a:cubicBezTo>
                    <a:cubicBezTo>
                      <a:pt x="41334" y="11017"/>
                      <a:pt x="41001" y="10758"/>
                      <a:pt x="40854" y="10574"/>
                    </a:cubicBezTo>
                    <a:cubicBezTo>
                      <a:pt x="40612" y="10222"/>
                      <a:pt x="40240" y="10132"/>
                      <a:pt x="39838" y="10132"/>
                    </a:cubicBezTo>
                    <a:cubicBezTo>
                      <a:pt x="39563" y="10132"/>
                      <a:pt x="39275" y="10174"/>
                      <a:pt x="39005" y="10204"/>
                    </a:cubicBezTo>
                    <a:cubicBezTo>
                      <a:pt x="38963" y="10212"/>
                      <a:pt x="38921" y="10216"/>
                      <a:pt x="38880" y="10216"/>
                    </a:cubicBezTo>
                    <a:cubicBezTo>
                      <a:pt x="38382" y="10216"/>
                      <a:pt x="37965" y="9635"/>
                      <a:pt x="37452" y="9465"/>
                    </a:cubicBezTo>
                    <a:cubicBezTo>
                      <a:pt x="37227" y="9389"/>
                      <a:pt x="37014" y="9367"/>
                      <a:pt x="36806" y="9367"/>
                    </a:cubicBezTo>
                    <a:cubicBezTo>
                      <a:pt x="36504" y="9367"/>
                      <a:pt x="36211" y="9414"/>
                      <a:pt x="35903" y="9414"/>
                    </a:cubicBezTo>
                    <a:cubicBezTo>
                      <a:pt x="35690" y="9414"/>
                      <a:pt x="35470" y="9392"/>
                      <a:pt x="35234" y="9317"/>
                    </a:cubicBezTo>
                    <a:cubicBezTo>
                      <a:pt x="34679" y="9132"/>
                      <a:pt x="34199" y="8651"/>
                      <a:pt x="33644" y="8355"/>
                    </a:cubicBezTo>
                    <a:cubicBezTo>
                      <a:pt x="32572" y="9095"/>
                      <a:pt x="31093" y="9908"/>
                      <a:pt x="29873" y="10315"/>
                    </a:cubicBezTo>
                    <a:cubicBezTo>
                      <a:pt x="28912" y="10611"/>
                      <a:pt x="28690" y="10537"/>
                      <a:pt x="27359" y="10869"/>
                    </a:cubicBezTo>
                    <a:cubicBezTo>
                      <a:pt x="26361" y="11091"/>
                      <a:pt x="24993" y="12792"/>
                      <a:pt x="24993" y="12792"/>
                    </a:cubicBezTo>
                    <a:cubicBezTo>
                      <a:pt x="24993" y="12792"/>
                      <a:pt x="24217" y="9206"/>
                      <a:pt x="23958" y="7838"/>
                    </a:cubicBezTo>
                    <a:lnTo>
                      <a:pt x="23958" y="7838"/>
                    </a:lnTo>
                    <a:cubicBezTo>
                      <a:pt x="23958" y="8836"/>
                      <a:pt x="24143" y="9797"/>
                      <a:pt x="24586" y="10943"/>
                    </a:cubicBezTo>
                    <a:cubicBezTo>
                      <a:pt x="21814" y="9465"/>
                      <a:pt x="18634" y="9649"/>
                      <a:pt x="16379" y="8540"/>
                    </a:cubicBezTo>
                    <a:cubicBezTo>
                      <a:pt x="14789" y="7764"/>
                      <a:pt x="14530" y="7024"/>
                      <a:pt x="13532" y="5583"/>
                    </a:cubicBezTo>
                    <a:cubicBezTo>
                      <a:pt x="11869" y="3032"/>
                      <a:pt x="7247" y="1664"/>
                      <a:pt x="44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5"/>
              <p:cNvSpPr/>
              <p:nvPr/>
            </p:nvSpPr>
            <p:spPr>
              <a:xfrm>
                <a:off x="2699950" y="2010850"/>
                <a:ext cx="615575" cy="371600"/>
              </a:xfrm>
              <a:custGeom>
                <a:avLst/>
                <a:gdLst/>
                <a:ahLst/>
                <a:cxnLst/>
                <a:rect l="l" t="t" r="r" b="b"/>
                <a:pathLst>
                  <a:path w="24623" h="14864" extrusionOk="0">
                    <a:moveTo>
                      <a:pt x="8430" y="1"/>
                    </a:moveTo>
                    <a:cubicBezTo>
                      <a:pt x="6729" y="1369"/>
                      <a:pt x="6285" y="3069"/>
                      <a:pt x="5768" y="4068"/>
                    </a:cubicBezTo>
                    <a:cubicBezTo>
                      <a:pt x="5546" y="4511"/>
                      <a:pt x="5287" y="5214"/>
                      <a:pt x="5028" y="5657"/>
                    </a:cubicBezTo>
                    <a:cubicBezTo>
                      <a:pt x="4629" y="6249"/>
                      <a:pt x="4067" y="6477"/>
                      <a:pt x="3445" y="6477"/>
                    </a:cubicBezTo>
                    <a:cubicBezTo>
                      <a:pt x="2396" y="6477"/>
                      <a:pt x="1178" y="5827"/>
                      <a:pt x="296" y="5177"/>
                    </a:cubicBezTo>
                    <a:cubicBezTo>
                      <a:pt x="222" y="5472"/>
                      <a:pt x="74" y="5842"/>
                      <a:pt x="0" y="6175"/>
                    </a:cubicBezTo>
                    <a:cubicBezTo>
                      <a:pt x="6544" y="9724"/>
                      <a:pt x="17635" y="12978"/>
                      <a:pt x="24623" y="14863"/>
                    </a:cubicBezTo>
                    <a:cubicBezTo>
                      <a:pt x="22109" y="12275"/>
                      <a:pt x="19780" y="12497"/>
                      <a:pt x="17266" y="11647"/>
                    </a:cubicBezTo>
                    <a:cubicBezTo>
                      <a:pt x="16748" y="11462"/>
                      <a:pt x="15343" y="11536"/>
                      <a:pt x="15010" y="11092"/>
                    </a:cubicBezTo>
                    <a:cubicBezTo>
                      <a:pt x="14530" y="10390"/>
                      <a:pt x="13901" y="9835"/>
                      <a:pt x="13199" y="9687"/>
                    </a:cubicBezTo>
                    <a:cubicBezTo>
                      <a:pt x="11683" y="9428"/>
                      <a:pt x="10167" y="9613"/>
                      <a:pt x="8725" y="8985"/>
                    </a:cubicBezTo>
                    <a:cubicBezTo>
                      <a:pt x="7838" y="7580"/>
                      <a:pt x="7025" y="6027"/>
                      <a:pt x="7025" y="5731"/>
                    </a:cubicBezTo>
                    <a:cubicBezTo>
                      <a:pt x="7246" y="3513"/>
                      <a:pt x="7394" y="2071"/>
                      <a:pt x="843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5"/>
              <p:cNvSpPr/>
              <p:nvPr/>
            </p:nvSpPr>
            <p:spPr>
              <a:xfrm>
                <a:off x="3465225" y="1676750"/>
                <a:ext cx="336475" cy="124325"/>
              </a:xfrm>
              <a:custGeom>
                <a:avLst/>
                <a:gdLst/>
                <a:ahLst/>
                <a:cxnLst/>
                <a:rect l="l" t="t" r="r" b="b"/>
                <a:pathLst>
                  <a:path w="13459" h="4973" extrusionOk="0">
                    <a:moveTo>
                      <a:pt x="2167" y="1"/>
                    </a:moveTo>
                    <a:cubicBezTo>
                      <a:pt x="1374" y="1"/>
                      <a:pt x="690" y="234"/>
                      <a:pt x="297" y="1091"/>
                    </a:cubicBezTo>
                    <a:cubicBezTo>
                      <a:pt x="149" y="1423"/>
                      <a:pt x="1" y="1756"/>
                      <a:pt x="334" y="2200"/>
                    </a:cubicBezTo>
                    <a:cubicBezTo>
                      <a:pt x="1036" y="3124"/>
                      <a:pt x="1849" y="3752"/>
                      <a:pt x="2811" y="4381"/>
                    </a:cubicBezTo>
                    <a:cubicBezTo>
                      <a:pt x="3070" y="4529"/>
                      <a:pt x="3365" y="4972"/>
                      <a:pt x="5177" y="4972"/>
                    </a:cubicBezTo>
                    <a:cubicBezTo>
                      <a:pt x="7543" y="4972"/>
                      <a:pt x="10907" y="4344"/>
                      <a:pt x="12534" y="3605"/>
                    </a:cubicBezTo>
                    <a:cubicBezTo>
                      <a:pt x="13052" y="3420"/>
                      <a:pt x="13458" y="2939"/>
                      <a:pt x="13089" y="2939"/>
                    </a:cubicBezTo>
                    <a:cubicBezTo>
                      <a:pt x="12830" y="2902"/>
                      <a:pt x="6471" y="684"/>
                      <a:pt x="3661" y="166"/>
                    </a:cubicBezTo>
                    <a:cubicBezTo>
                      <a:pt x="3150" y="83"/>
                      <a:pt x="2639" y="1"/>
                      <a:pt x="216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5"/>
              <p:cNvSpPr/>
              <p:nvPr/>
            </p:nvSpPr>
            <p:spPr>
              <a:xfrm>
                <a:off x="3399625" y="2186475"/>
                <a:ext cx="304100" cy="218150"/>
              </a:xfrm>
              <a:custGeom>
                <a:avLst/>
                <a:gdLst/>
                <a:ahLst/>
                <a:cxnLst/>
                <a:rect l="l" t="t" r="r" b="b"/>
                <a:pathLst>
                  <a:path w="12164" h="8726" extrusionOk="0">
                    <a:moveTo>
                      <a:pt x="12163" y="0"/>
                    </a:moveTo>
                    <a:lnTo>
                      <a:pt x="12163" y="0"/>
                    </a:lnTo>
                    <a:cubicBezTo>
                      <a:pt x="10130" y="1146"/>
                      <a:pt x="7986" y="2219"/>
                      <a:pt x="5694" y="3032"/>
                    </a:cubicBezTo>
                    <a:cubicBezTo>
                      <a:pt x="3179" y="3919"/>
                      <a:pt x="333" y="5879"/>
                      <a:pt x="0" y="8651"/>
                    </a:cubicBezTo>
                    <a:cubicBezTo>
                      <a:pt x="37" y="8651"/>
                      <a:pt x="74" y="8651"/>
                      <a:pt x="74" y="8725"/>
                    </a:cubicBezTo>
                    <a:cubicBezTo>
                      <a:pt x="1257" y="8614"/>
                      <a:pt x="7246" y="7505"/>
                      <a:pt x="11831" y="6618"/>
                    </a:cubicBezTo>
                    <a:cubicBezTo>
                      <a:pt x="11572" y="4363"/>
                      <a:pt x="11572" y="2034"/>
                      <a:pt x="121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5"/>
              <p:cNvSpPr/>
              <p:nvPr/>
            </p:nvSpPr>
            <p:spPr>
              <a:xfrm>
                <a:off x="3688900" y="2123625"/>
                <a:ext cx="203375" cy="227400"/>
              </a:xfrm>
              <a:custGeom>
                <a:avLst/>
                <a:gdLst/>
                <a:ahLst/>
                <a:cxnLst/>
                <a:rect l="l" t="t" r="r" b="b"/>
                <a:pathLst>
                  <a:path w="8135" h="9096" extrusionOk="0">
                    <a:moveTo>
                      <a:pt x="4659" y="0"/>
                    </a:moveTo>
                    <a:cubicBezTo>
                      <a:pt x="3254" y="888"/>
                      <a:pt x="1886" y="1701"/>
                      <a:pt x="555" y="2514"/>
                    </a:cubicBezTo>
                    <a:cubicBezTo>
                      <a:pt x="1" y="4548"/>
                      <a:pt x="1" y="6877"/>
                      <a:pt x="223" y="9095"/>
                    </a:cubicBezTo>
                    <a:cubicBezTo>
                      <a:pt x="1886" y="8799"/>
                      <a:pt x="3365" y="8467"/>
                      <a:pt x="4363" y="8282"/>
                    </a:cubicBezTo>
                    <a:lnTo>
                      <a:pt x="8134" y="7431"/>
                    </a:lnTo>
                    <a:cubicBezTo>
                      <a:pt x="7654" y="5176"/>
                      <a:pt x="7099" y="2958"/>
                      <a:pt x="6656" y="703"/>
                    </a:cubicBezTo>
                    <a:cubicBezTo>
                      <a:pt x="6578" y="312"/>
                      <a:pt x="6232" y="128"/>
                      <a:pt x="5879" y="128"/>
                    </a:cubicBezTo>
                    <a:cubicBezTo>
                      <a:pt x="5563" y="128"/>
                      <a:pt x="5242" y="276"/>
                      <a:pt x="5103" y="555"/>
                    </a:cubicBezTo>
                    <a:cubicBezTo>
                      <a:pt x="5066" y="333"/>
                      <a:pt x="4881" y="111"/>
                      <a:pt x="46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5"/>
              <p:cNvSpPr/>
              <p:nvPr/>
            </p:nvSpPr>
            <p:spPr>
              <a:xfrm>
                <a:off x="4119625" y="1961875"/>
                <a:ext cx="223700" cy="294875"/>
              </a:xfrm>
              <a:custGeom>
                <a:avLst/>
                <a:gdLst/>
                <a:ahLst/>
                <a:cxnLst/>
                <a:rect l="l" t="t" r="r" b="b"/>
                <a:pathLst>
                  <a:path w="8948" h="11795" extrusionOk="0">
                    <a:moveTo>
                      <a:pt x="7246" y="0"/>
                    </a:moveTo>
                    <a:cubicBezTo>
                      <a:pt x="6174" y="111"/>
                      <a:pt x="5213" y="703"/>
                      <a:pt x="4252" y="1110"/>
                    </a:cubicBezTo>
                    <a:lnTo>
                      <a:pt x="4141" y="1220"/>
                    </a:lnTo>
                    <a:cubicBezTo>
                      <a:pt x="3549" y="1664"/>
                      <a:pt x="2218" y="2958"/>
                      <a:pt x="1849" y="3513"/>
                    </a:cubicBezTo>
                    <a:cubicBezTo>
                      <a:pt x="924" y="6470"/>
                      <a:pt x="629" y="8984"/>
                      <a:pt x="0" y="11794"/>
                    </a:cubicBezTo>
                    <a:cubicBezTo>
                      <a:pt x="2995" y="11055"/>
                      <a:pt x="5989" y="10204"/>
                      <a:pt x="8947" y="9391"/>
                    </a:cubicBezTo>
                    <a:cubicBezTo>
                      <a:pt x="8873" y="5213"/>
                      <a:pt x="7431" y="111"/>
                      <a:pt x="7431" y="111"/>
                    </a:cubicBezTo>
                    <a:lnTo>
                      <a:pt x="724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5"/>
              <p:cNvSpPr/>
              <p:nvPr/>
            </p:nvSpPr>
            <p:spPr>
              <a:xfrm>
                <a:off x="3806300" y="2022875"/>
                <a:ext cx="243100" cy="286550"/>
              </a:xfrm>
              <a:custGeom>
                <a:avLst/>
                <a:gdLst/>
                <a:ahLst/>
                <a:cxnLst/>
                <a:rect l="l" t="t" r="r" b="b"/>
                <a:pathLst>
                  <a:path w="9724" h="11462" extrusionOk="0">
                    <a:moveTo>
                      <a:pt x="9613" y="0"/>
                    </a:moveTo>
                    <a:lnTo>
                      <a:pt x="9613" y="0"/>
                    </a:lnTo>
                    <a:cubicBezTo>
                      <a:pt x="6322" y="629"/>
                      <a:pt x="3475" y="1849"/>
                      <a:pt x="592" y="3661"/>
                    </a:cubicBezTo>
                    <a:cubicBezTo>
                      <a:pt x="407" y="3808"/>
                      <a:pt x="222" y="3882"/>
                      <a:pt x="0" y="4030"/>
                    </a:cubicBezTo>
                    <a:cubicBezTo>
                      <a:pt x="222" y="4178"/>
                      <a:pt x="407" y="4363"/>
                      <a:pt x="481" y="4585"/>
                    </a:cubicBezTo>
                    <a:cubicBezTo>
                      <a:pt x="603" y="4306"/>
                      <a:pt x="915" y="4158"/>
                      <a:pt x="1225" y="4158"/>
                    </a:cubicBezTo>
                    <a:cubicBezTo>
                      <a:pt x="1573" y="4158"/>
                      <a:pt x="1918" y="4342"/>
                      <a:pt x="1997" y="4733"/>
                    </a:cubicBezTo>
                    <a:cubicBezTo>
                      <a:pt x="2440" y="6988"/>
                      <a:pt x="2958" y="9206"/>
                      <a:pt x="3475" y="11461"/>
                    </a:cubicBezTo>
                    <a:cubicBezTo>
                      <a:pt x="4437" y="11240"/>
                      <a:pt x="5361" y="11018"/>
                      <a:pt x="6322" y="10833"/>
                    </a:cubicBezTo>
                    <a:cubicBezTo>
                      <a:pt x="6655" y="9872"/>
                      <a:pt x="7616" y="8393"/>
                      <a:pt x="7801" y="7838"/>
                    </a:cubicBezTo>
                    <a:cubicBezTo>
                      <a:pt x="7875" y="7542"/>
                      <a:pt x="8910" y="6027"/>
                      <a:pt x="9428" y="4511"/>
                    </a:cubicBezTo>
                    <a:cubicBezTo>
                      <a:pt x="9576" y="4104"/>
                      <a:pt x="9723" y="1664"/>
                      <a:pt x="96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5"/>
              <p:cNvSpPr/>
              <p:nvPr/>
            </p:nvSpPr>
            <p:spPr>
              <a:xfrm>
                <a:off x="3966200" y="1988675"/>
                <a:ext cx="260650" cy="304100"/>
              </a:xfrm>
              <a:custGeom>
                <a:avLst/>
                <a:gdLst/>
                <a:ahLst/>
                <a:cxnLst/>
                <a:rect l="l" t="t" r="r" b="b"/>
                <a:pathLst>
                  <a:path w="10426" h="12164" extrusionOk="0">
                    <a:moveTo>
                      <a:pt x="10426" y="1"/>
                    </a:moveTo>
                    <a:cubicBezTo>
                      <a:pt x="10352" y="38"/>
                      <a:pt x="10241" y="74"/>
                      <a:pt x="10167" y="74"/>
                    </a:cubicBezTo>
                    <a:cubicBezTo>
                      <a:pt x="8208" y="777"/>
                      <a:pt x="6137" y="925"/>
                      <a:pt x="4104" y="1221"/>
                    </a:cubicBezTo>
                    <a:lnTo>
                      <a:pt x="3253" y="1368"/>
                    </a:lnTo>
                    <a:cubicBezTo>
                      <a:pt x="3290" y="3032"/>
                      <a:pt x="3180" y="5509"/>
                      <a:pt x="3069" y="5879"/>
                    </a:cubicBezTo>
                    <a:cubicBezTo>
                      <a:pt x="2588" y="7395"/>
                      <a:pt x="1553" y="8910"/>
                      <a:pt x="1442" y="9132"/>
                    </a:cubicBezTo>
                    <a:cubicBezTo>
                      <a:pt x="1257" y="9687"/>
                      <a:pt x="296" y="11166"/>
                      <a:pt x="0" y="12164"/>
                    </a:cubicBezTo>
                    <a:cubicBezTo>
                      <a:pt x="2070" y="11646"/>
                      <a:pt x="4141" y="11166"/>
                      <a:pt x="6211" y="10611"/>
                    </a:cubicBezTo>
                    <a:cubicBezTo>
                      <a:pt x="6766" y="7912"/>
                      <a:pt x="7061" y="5398"/>
                      <a:pt x="7986" y="2441"/>
                    </a:cubicBezTo>
                    <a:cubicBezTo>
                      <a:pt x="8355" y="1886"/>
                      <a:pt x="9686" y="592"/>
                      <a:pt x="10278" y="148"/>
                    </a:cubicBezTo>
                    <a:lnTo>
                      <a:pt x="1042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5"/>
              <p:cNvSpPr/>
              <p:nvPr/>
            </p:nvSpPr>
            <p:spPr>
              <a:xfrm>
                <a:off x="2961500" y="1707700"/>
                <a:ext cx="1344850" cy="691375"/>
              </a:xfrm>
              <a:custGeom>
                <a:avLst/>
                <a:gdLst/>
                <a:ahLst/>
                <a:cxnLst/>
                <a:rect l="l" t="t" r="r" b="b"/>
                <a:pathLst>
                  <a:path w="53794" h="27655" extrusionOk="0">
                    <a:moveTo>
                      <a:pt x="38931" y="0"/>
                    </a:moveTo>
                    <a:cubicBezTo>
                      <a:pt x="39153" y="296"/>
                      <a:pt x="39227" y="592"/>
                      <a:pt x="39079" y="925"/>
                    </a:cubicBezTo>
                    <a:cubicBezTo>
                      <a:pt x="38783" y="1442"/>
                      <a:pt x="37933" y="1516"/>
                      <a:pt x="37489" y="1627"/>
                    </a:cubicBezTo>
                    <a:cubicBezTo>
                      <a:pt x="37191" y="1675"/>
                      <a:pt x="36851" y="1691"/>
                      <a:pt x="36494" y="1691"/>
                    </a:cubicBezTo>
                    <a:cubicBezTo>
                      <a:pt x="35833" y="1691"/>
                      <a:pt x="35114" y="1637"/>
                      <a:pt x="34496" y="1637"/>
                    </a:cubicBezTo>
                    <a:cubicBezTo>
                      <a:pt x="34162" y="1637"/>
                      <a:pt x="33857" y="1653"/>
                      <a:pt x="33607" y="1701"/>
                    </a:cubicBezTo>
                    <a:cubicBezTo>
                      <a:pt x="32831" y="1849"/>
                      <a:pt x="31611" y="2514"/>
                      <a:pt x="30465" y="2625"/>
                    </a:cubicBezTo>
                    <a:cubicBezTo>
                      <a:pt x="29799" y="2736"/>
                      <a:pt x="29319" y="2884"/>
                      <a:pt x="28505" y="2921"/>
                    </a:cubicBezTo>
                    <a:cubicBezTo>
                      <a:pt x="28320" y="2921"/>
                      <a:pt x="27692" y="2588"/>
                      <a:pt x="27507" y="2588"/>
                    </a:cubicBezTo>
                    <a:cubicBezTo>
                      <a:pt x="27322" y="2588"/>
                      <a:pt x="27100" y="2810"/>
                      <a:pt x="26916" y="2810"/>
                    </a:cubicBezTo>
                    <a:cubicBezTo>
                      <a:pt x="26546" y="2810"/>
                      <a:pt x="26139" y="2699"/>
                      <a:pt x="25733" y="2625"/>
                    </a:cubicBezTo>
                    <a:lnTo>
                      <a:pt x="25733" y="2625"/>
                    </a:lnTo>
                    <a:cubicBezTo>
                      <a:pt x="25991" y="2810"/>
                      <a:pt x="26472" y="3106"/>
                      <a:pt x="26953" y="3180"/>
                    </a:cubicBezTo>
                    <a:cubicBezTo>
                      <a:pt x="27137" y="3254"/>
                      <a:pt x="27322" y="3365"/>
                      <a:pt x="27322" y="3476"/>
                    </a:cubicBezTo>
                    <a:cubicBezTo>
                      <a:pt x="27322" y="3513"/>
                      <a:pt x="27063" y="3624"/>
                      <a:pt x="26916" y="3624"/>
                    </a:cubicBezTo>
                    <a:cubicBezTo>
                      <a:pt x="26425" y="3624"/>
                      <a:pt x="25794" y="3483"/>
                      <a:pt x="25260" y="3483"/>
                    </a:cubicBezTo>
                    <a:cubicBezTo>
                      <a:pt x="25069" y="3483"/>
                      <a:pt x="24890" y="3501"/>
                      <a:pt x="24734" y="3550"/>
                    </a:cubicBezTo>
                    <a:cubicBezTo>
                      <a:pt x="24642" y="3574"/>
                      <a:pt x="24545" y="3586"/>
                      <a:pt x="24447" y="3586"/>
                    </a:cubicBezTo>
                    <a:cubicBezTo>
                      <a:pt x="23958" y="3586"/>
                      <a:pt x="23434" y="3303"/>
                      <a:pt x="23219" y="2995"/>
                    </a:cubicBezTo>
                    <a:cubicBezTo>
                      <a:pt x="23119" y="2895"/>
                      <a:pt x="22207" y="2615"/>
                      <a:pt x="22110" y="2615"/>
                    </a:cubicBezTo>
                    <a:cubicBezTo>
                      <a:pt x="22099" y="2615"/>
                      <a:pt x="22098" y="2618"/>
                      <a:pt x="22109" y="2625"/>
                    </a:cubicBezTo>
                    <a:cubicBezTo>
                      <a:pt x="22183" y="2773"/>
                      <a:pt x="22775" y="3291"/>
                      <a:pt x="22886" y="3439"/>
                    </a:cubicBezTo>
                    <a:cubicBezTo>
                      <a:pt x="22775" y="4548"/>
                      <a:pt x="23329" y="4955"/>
                      <a:pt x="22849" y="5472"/>
                    </a:cubicBezTo>
                    <a:cubicBezTo>
                      <a:pt x="22738" y="5583"/>
                      <a:pt x="22183" y="6027"/>
                      <a:pt x="21555" y="6433"/>
                    </a:cubicBezTo>
                    <a:cubicBezTo>
                      <a:pt x="20520" y="7062"/>
                      <a:pt x="19004" y="7247"/>
                      <a:pt x="17858" y="7432"/>
                    </a:cubicBezTo>
                    <a:cubicBezTo>
                      <a:pt x="17774" y="7448"/>
                      <a:pt x="17682" y="7456"/>
                      <a:pt x="17584" y="7456"/>
                    </a:cubicBezTo>
                    <a:cubicBezTo>
                      <a:pt x="17034" y="7456"/>
                      <a:pt x="16301" y="7219"/>
                      <a:pt x="15861" y="7062"/>
                    </a:cubicBezTo>
                    <a:cubicBezTo>
                      <a:pt x="15310" y="6878"/>
                      <a:pt x="14151" y="6619"/>
                      <a:pt x="13139" y="6619"/>
                    </a:cubicBezTo>
                    <a:cubicBezTo>
                      <a:pt x="12929" y="6619"/>
                      <a:pt x="12725" y="6630"/>
                      <a:pt x="12534" y="6655"/>
                    </a:cubicBezTo>
                    <a:cubicBezTo>
                      <a:pt x="12495" y="6659"/>
                      <a:pt x="12456" y="6660"/>
                      <a:pt x="12415" y="6660"/>
                    </a:cubicBezTo>
                    <a:cubicBezTo>
                      <a:pt x="11562" y="6660"/>
                      <a:pt x="10286" y="5951"/>
                      <a:pt x="8874" y="5916"/>
                    </a:cubicBezTo>
                    <a:cubicBezTo>
                      <a:pt x="8061" y="5879"/>
                      <a:pt x="6767" y="5990"/>
                      <a:pt x="6027" y="5583"/>
                    </a:cubicBezTo>
                    <a:cubicBezTo>
                      <a:pt x="4585" y="4844"/>
                      <a:pt x="2885" y="4067"/>
                      <a:pt x="1295" y="3365"/>
                    </a:cubicBezTo>
                    <a:lnTo>
                      <a:pt x="1295" y="3365"/>
                    </a:lnTo>
                    <a:cubicBezTo>
                      <a:pt x="2071" y="4289"/>
                      <a:pt x="3698" y="5065"/>
                      <a:pt x="4733" y="5731"/>
                    </a:cubicBezTo>
                    <a:cubicBezTo>
                      <a:pt x="6027" y="6507"/>
                      <a:pt x="7358" y="7136"/>
                      <a:pt x="8837" y="7505"/>
                    </a:cubicBezTo>
                    <a:cubicBezTo>
                      <a:pt x="10068" y="7821"/>
                      <a:pt x="11354" y="8002"/>
                      <a:pt x="12624" y="8002"/>
                    </a:cubicBezTo>
                    <a:cubicBezTo>
                      <a:pt x="12841" y="8002"/>
                      <a:pt x="13058" y="7997"/>
                      <a:pt x="13273" y="7986"/>
                    </a:cubicBezTo>
                    <a:cubicBezTo>
                      <a:pt x="13643" y="7986"/>
                      <a:pt x="14272" y="8171"/>
                      <a:pt x="14826" y="8652"/>
                    </a:cubicBezTo>
                    <a:cubicBezTo>
                      <a:pt x="14530" y="9650"/>
                      <a:pt x="14013" y="11683"/>
                      <a:pt x="13236" y="13236"/>
                    </a:cubicBezTo>
                    <a:cubicBezTo>
                      <a:pt x="13273" y="13606"/>
                      <a:pt x="13310" y="14086"/>
                      <a:pt x="13384" y="14567"/>
                    </a:cubicBezTo>
                    <a:cubicBezTo>
                      <a:pt x="13283" y="15242"/>
                      <a:pt x="12935" y="16411"/>
                      <a:pt x="12030" y="16411"/>
                    </a:cubicBezTo>
                    <a:cubicBezTo>
                      <a:pt x="11944" y="16411"/>
                      <a:pt x="11854" y="16401"/>
                      <a:pt x="11758" y="16378"/>
                    </a:cubicBezTo>
                    <a:cubicBezTo>
                      <a:pt x="11055" y="16231"/>
                      <a:pt x="10427" y="15898"/>
                      <a:pt x="9724" y="15750"/>
                    </a:cubicBezTo>
                    <a:cubicBezTo>
                      <a:pt x="8024" y="15454"/>
                      <a:pt x="6730" y="15195"/>
                      <a:pt x="5362" y="14012"/>
                    </a:cubicBezTo>
                    <a:cubicBezTo>
                      <a:pt x="3809" y="12607"/>
                      <a:pt x="2145" y="10204"/>
                      <a:pt x="1" y="9650"/>
                    </a:cubicBezTo>
                    <a:lnTo>
                      <a:pt x="1" y="9650"/>
                    </a:lnTo>
                    <a:cubicBezTo>
                      <a:pt x="1" y="9650"/>
                      <a:pt x="2589" y="11868"/>
                      <a:pt x="3661" y="13162"/>
                    </a:cubicBezTo>
                    <a:cubicBezTo>
                      <a:pt x="4548" y="14271"/>
                      <a:pt x="5583" y="15343"/>
                      <a:pt x="6914" y="15898"/>
                    </a:cubicBezTo>
                    <a:cubicBezTo>
                      <a:pt x="7728" y="16268"/>
                      <a:pt x="8615" y="16305"/>
                      <a:pt x="9539" y="16489"/>
                    </a:cubicBezTo>
                    <a:cubicBezTo>
                      <a:pt x="10648" y="16748"/>
                      <a:pt x="12201" y="17192"/>
                      <a:pt x="13273" y="17598"/>
                    </a:cubicBezTo>
                    <a:cubicBezTo>
                      <a:pt x="13865" y="18227"/>
                      <a:pt x="14161" y="18671"/>
                      <a:pt x="14383" y="19410"/>
                    </a:cubicBezTo>
                    <a:cubicBezTo>
                      <a:pt x="13089" y="19706"/>
                      <a:pt x="11758" y="20667"/>
                      <a:pt x="10501" y="20852"/>
                    </a:cubicBezTo>
                    <a:cubicBezTo>
                      <a:pt x="10780" y="21050"/>
                      <a:pt x="11173" y="21138"/>
                      <a:pt x="11617" y="21138"/>
                    </a:cubicBezTo>
                    <a:cubicBezTo>
                      <a:pt x="12583" y="21138"/>
                      <a:pt x="13794" y="20721"/>
                      <a:pt x="14604" y="20113"/>
                    </a:cubicBezTo>
                    <a:cubicBezTo>
                      <a:pt x="14920" y="19962"/>
                      <a:pt x="15206" y="19902"/>
                      <a:pt x="15462" y="19902"/>
                    </a:cubicBezTo>
                    <a:cubicBezTo>
                      <a:pt x="16402" y="19902"/>
                      <a:pt x="16936" y="20722"/>
                      <a:pt x="17081" y="20926"/>
                    </a:cubicBezTo>
                    <a:cubicBezTo>
                      <a:pt x="17451" y="21480"/>
                      <a:pt x="17858" y="22183"/>
                      <a:pt x="17895" y="22922"/>
                    </a:cubicBezTo>
                    <a:cubicBezTo>
                      <a:pt x="18006" y="24549"/>
                      <a:pt x="17081" y="25510"/>
                      <a:pt x="17303" y="26176"/>
                    </a:cubicBezTo>
                    <a:cubicBezTo>
                      <a:pt x="17451" y="26582"/>
                      <a:pt x="17599" y="27655"/>
                      <a:pt x="17599" y="27655"/>
                    </a:cubicBezTo>
                    <a:cubicBezTo>
                      <a:pt x="17599" y="27655"/>
                      <a:pt x="18634" y="25917"/>
                      <a:pt x="19041" y="25288"/>
                    </a:cubicBezTo>
                    <a:cubicBezTo>
                      <a:pt x="20261" y="23514"/>
                      <a:pt x="22331" y="23107"/>
                      <a:pt x="24291" y="22405"/>
                    </a:cubicBezTo>
                    <a:cubicBezTo>
                      <a:pt x="25659" y="22183"/>
                      <a:pt x="27840" y="21222"/>
                      <a:pt x="28949" y="21074"/>
                    </a:cubicBezTo>
                    <a:cubicBezTo>
                      <a:pt x="29614" y="21000"/>
                      <a:pt x="29688" y="20445"/>
                      <a:pt x="30021" y="20113"/>
                    </a:cubicBezTo>
                    <a:cubicBezTo>
                      <a:pt x="30945" y="19151"/>
                      <a:pt x="31944" y="17894"/>
                      <a:pt x="32720" y="17894"/>
                    </a:cubicBezTo>
                    <a:cubicBezTo>
                      <a:pt x="33903" y="17894"/>
                      <a:pt x="34864" y="17894"/>
                      <a:pt x="35973" y="17340"/>
                    </a:cubicBezTo>
                    <a:cubicBezTo>
                      <a:pt x="36195" y="17229"/>
                      <a:pt x="39375" y="14789"/>
                      <a:pt x="40632" y="14197"/>
                    </a:cubicBezTo>
                    <a:cubicBezTo>
                      <a:pt x="43146" y="13088"/>
                      <a:pt x="47176" y="12718"/>
                      <a:pt x="50022" y="11979"/>
                    </a:cubicBezTo>
                    <a:cubicBezTo>
                      <a:pt x="51908" y="11461"/>
                      <a:pt x="52832" y="10463"/>
                      <a:pt x="53793" y="10278"/>
                    </a:cubicBezTo>
                    <a:cubicBezTo>
                      <a:pt x="53601" y="10196"/>
                      <a:pt x="53374" y="10156"/>
                      <a:pt x="53108" y="10156"/>
                    </a:cubicBezTo>
                    <a:cubicBezTo>
                      <a:pt x="52302" y="10156"/>
                      <a:pt x="51135" y="10517"/>
                      <a:pt x="49468" y="11129"/>
                    </a:cubicBezTo>
                    <a:cubicBezTo>
                      <a:pt x="47323" y="11942"/>
                      <a:pt x="44181" y="12201"/>
                      <a:pt x="41926" y="12718"/>
                    </a:cubicBezTo>
                    <a:cubicBezTo>
                      <a:pt x="38524" y="13532"/>
                      <a:pt x="35419" y="14937"/>
                      <a:pt x="34753" y="15380"/>
                    </a:cubicBezTo>
                    <a:cubicBezTo>
                      <a:pt x="33975" y="15911"/>
                      <a:pt x="32383" y="16679"/>
                      <a:pt x="31341" y="16679"/>
                    </a:cubicBezTo>
                    <a:cubicBezTo>
                      <a:pt x="31294" y="16679"/>
                      <a:pt x="31249" y="16677"/>
                      <a:pt x="31204" y="16674"/>
                    </a:cubicBezTo>
                    <a:cubicBezTo>
                      <a:pt x="31143" y="16674"/>
                      <a:pt x="31011" y="16662"/>
                      <a:pt x="30854" y="16662"/>
                    </a:cubicBezTo>
                    <a:cubicBezTo>
                      <a:pt x="30539" y="16662"/>
                      <a:pt x="30120" y="16711"/>
                      <a:pt x="29947" y="17007"/>
                    </a:cubicBezTo>
                    <a:cubicBezTo>
                      <a:pt x="29097" y="18597"/>
                      <a:pt x="27655" y="20334"/>
                      <a:pt x="25991" y="21000"/>
                    </a:cubicBezTo>
                    <a:cubicBezTo>
                      <a:pt x="25649" y="21068"/>
                      <a:pt x="23784" y="21866"/>
                      <a:pt x="22571" y="21866"/>
                    </a:cubicBezTo>
                    <a:cubicBezTo>
                      <a:pt x="22474" y="21866"/>
                      <a:pt x="22382" y="21861"/>
                      <a:pt x="22294" y="21850"/>
                    </a:cubicBezTo>
                    <a:cubicBezTo>
                      <a:pt x="21748" y="21816"/>
                      <a:pt x="20855" y="21624"/>
                      <a:pt x="20284" y="21624"/>
                    </a:cubicBezTo>
                    <a:cubicBezTo>
                      <a:pt x="20237" y="21624"/>
                      <a:pt x="20192" y="21625"/>
                      <a:pt x="20150" y="21628"/>
                    </a:cubicBezTo>
                    <a:cubicBezTo>
                      <a:pt x="19595" y="21480"/>
                      <a:pt x="19041" y="21296"/>
                      <a:pt x="18597" y="20889"/>
                    </a:cubicBezTo>
                    <a:cubicBezTo>
                      <a:pt x="16601" y="19077"/>
                      <a:pt x="15344" y="19077"/>
                      <a:pt x="14900" y="19077"/>
                    </a:cubicBezTo>
                    <a:cubicBezTo>
                      <a:pt x="14567" y="18042"/>
                      <a:pt x="14900" y="14641"/>
                      <a:pt x="14383" y="13532"/>
                    </a:cubicBezTo>
                    <a:cubicBezTo>
                      <a:pt x="14900" y="11683"/>
                      <a:pt x="15898" y="10352"/>
                      <a:pt x="17340" y="8984"/>
                    </a:cubicBezTo>
                    <a:cubicBezTo>
                      <a:pt x="17858" y="8467"/>
                      <a:pt x="18597" y="8799"/>
                      <a:pt x="19189" y="8541"/>
                    </a:cubicBezTo>
                    <a:cubicBezTo>
                      <a:pt x="19484" y="8467"/>
                      <a:pt x="20113" y="7912"/>
                      <a:pt x="20409" y="7875"/>
                    </a:cubicBezTo>
                    <a:cubicBezTo>
                      <a:pt x="23403" y="7210"/>
                      <a:pt x="23921" y="6138"/>
                      <a:pt x="24032" y="5509"/>
                    </a:cubicBezTo>
                    <a:cubicBezTo>
                      <a:pt x="24180" y="4955"/>
                      <a:pt x="24217" y="4400"/>
                      <a:pt x="24106" y="3919"/>
                    </a:cubicBezTo>
                    <a:lnTo>
                      <a:pt x="24106" y="3919"/>
                    </a:lnTo>
                    <a:cubicBezTo>
                      <a:pt x="24529" y="4032"/>
                      <a:pt x="24910" y="4081"/>
                      <a:pt x="25313" y="4081"/>
                    </a:cubicBezTo>
                    <a:cubicBezTo>
                      <a:pt x="25438" y="4081"/>
                      <a:pt x="25565" y="4076"/>
                      <a:pt x="25696" y="4067"/>
                    </a:cubicBezTo>
                    <a:cubicBezTo>
                      <a:pt x="25825" y="4078"/>
                      <a:pt x="25943" y="4083"/>
                      <a:pt x="26056" y="4083"/>
                    </a:cubicBezTo>
                    <a:cubicBezTo>
                      <a:pt x="26328" y="4083"/>
                      <a:pt x="26576" y="4056"/>
                      <a:pt x="26916" y="4030"/>
                    </a:cubicBezTo>
                    <a:cubicBezTo>
                      <a:pt x="27507" y="3993"/>
                      <a:pt x="27618" y="4067"/>
                      <a:pt x="29023" y="3550"/>
                    </a:cubicBezTo>
                    <a:cubicBezTo>
                      <a:pt x="29504" y="3365"/>
                      <a:pt x="30797" y="3439"/>
                      <a:pt x="31352" y="3365"/>
                    </a:cubicBezTo>
                    <a:cubicBezTo>
                      <a:pt x="32350" y="3254"/>
                      <a:pt x="33164" y="2810"/>
                      <a:pt x="33940" y="2625"/>
                    </a:cubicBezTo>
                    <a:cubicBezTo>
                      <a:pt x="34079" y="2598"/>
                      <a:pt x="34231" y="2588"/>
                      <a:pt x="34391" y="2588"/>
                    </a:cubicBezTo>
                    <a:cubicBezTo>
                      <a:pt x="34711" y="2588"/>
                      <a:pt x="35061" y="2625"/>
                      <a:pt x="35391" y="2625"/>
                    </a:cubicBezTo>
                    <a:cubicBezTo>
                      <a:pt x="35555" y="2625"/>
                      <a:pt x="35715" y="2616"/>
                      <a:pt x="35862" y="2588"/>
                    </a:cubicBezTo>
                    <a:cubicBezTo>
                      <a:pt x="36676" y="2514"/>
                      <a:pt x="37230" y="2256"/>
                      <a:pt x="38007" y="2182"/>
                    </a:cubicBezTo>
                    <a:cubicBezTo>
                      <a:pt x="38783" y="2034"/>
                      <a:pt x="40927" y="2182"/>
                      <a:pt x="41297" y="1331"/>
                    </a:cubicBezTo>
                    <a:cubicBezTo>
                      <a:pt x="41334" y="1220"/>
                      <a:pt x="41297" y="925"/>
                      <a:pt x="41149" y="851"/>
                    </a:cubicBezTo>
                    <a:cubicBezTo>
                      <a:pt x="40595" y="481"/>
                      <a:pt x="39707" y="148"/>
                      <a:pt x="389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oogle Shape;204;p6"/>
          <p:cNvPicPr preferRelativeResize="0"/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 rot="5400000">
            <a:off x="1994288" y="-1994287"/>
            <a:ext cx="5163600" cy="9152174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06" name="Google Shape;206;p6"/>
          <p:cNvSpPr/>
          <p:nvPr/>
        </p:nvSpPr>
        <p:spPr>
          <a:xfrm>
            <a:off x="273125" y="271450"/>
            <a:ext cx="8597700" cy="4600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7" name="Google Shape;207;p6"/>
          <p:cNvGrpSpPr/>
          <p:nvPr/>
        </p:nvGrpSpPr>
        <p:grpSpPr>
          <a:xfrm>
            <a:off x="-173249" y="3827325"/>
            <a:ext cx="9743700" cy="1473418"/>
            <a:chOff x="-173249" y="3827325"/>
            <a:chExt cx="9743700" cy="1473418"/>
          </a:xfrm>
        </p:grpSpPr>
        <p:grpSp>
          <p:nvGrpSpPr>
            <p:cNvPr id="208" name="Google Shape;208;p6"/>
            <p:cNvGrpSpPr/>
            <p:nvPr/>
          </p:nvGrpSpPr>
          <p:grpSpPr>
            <a:xfrm>
              <a:off x="8529752" y="3827325"/>
              <a:ext cx="1040699" cy="1336269"/>
              <a:chOff x="-222368" y="3609226"/>
              <a:chExt cx="1472826" cy="1891125"/>
            </a:xfrm>
          </p:grpSpPr>
          <p:sp>
            <p:nvSpPr>
              <p:cNvPr id="209" name="Google Shape;209;p6"/>
              <p:cNvSpPr/>
              <p:nvPr/>
            </p:nvSpPr>
            <p:spPr>
              <a:xfrm>
                <a:off x="-222368" y="3653356"/>
                <a:ext cx="1312338" cy="1402219"/>
              </a:xfrm>
              <a:custGeom>
                <a:avLst/>
                <a:gdLst/>
                <a:ahLst/>
                <a:cxnLst/>
                <a:rect l="l" t="t" r="r" b="b"/>
                <a:pathLst>
                  <a:path w="27508" h="29392" extrusionOk="0">
                    <a:moveTo>
                      <a:pt x="16896" y="0"/>
                    </a:moveTo>
                    <a:cubicBezTo>
                      <a:pt x="11610" y="1183"/>
                      <a:pt x="6582" y="4400"/>
                      <a:pt x="4252" y="6359"/>
                    </a:cubicBezTo>
                    <a:cubicBezTo>
                      <a:pt x="3254" y="7209"/>
                      <a:pt x="814" y="10278"/>
                      <a:pt x="814" y="10278"/>
                    </a:cubicBezTo>
                    <a:cubicBezTo>
                      <a:pt x="814" y="10278"/>
                      <a:pt x="1" y="18966"/>
                      <a:pt x="75" y="22146"/>
                    </a:cubicBezTo>
                    <a:cubicBezTo>
                      <a:pt x="75" y="22737"/>
                      <a:pt x="1" y="23624"/>
                      <a:pt x="75" y="24327"/>
                    </a:cubicBezTo>
                    <a:cubicBezTo>
                      <a:pt x="914" y="24730"/>
                      <a:pt x="2454" y="25498"/>
                      <a:pt x="2841" y="25498"/>
                    </a:cubicBezTo>
                    <a:cubicBezTo>
                      <a:pt x="2880" y="25498"/>
                      <a:pt x="2908" y="25490"/>
                      <a:pt x="2922" y="25473"/>
                    </a:cubicBezTo>
                    <a:cubicBezTo>
                      <a:pt x="3328" y="25066"/>
                      <a:pt x="3735" y="23551"/>
                      <a:pt x="4216" y="23070"/>
                    </a:cubicBezTo>
                    <a:cubicBezTo>
                      <a:pt x="4440" y="22846"/>
                      <a:pt x="4590" y="22754"/>
                      <a:pt x="4690" y="22754"/>
                    </a:cubicBezTo>
                    <a:cubicBezTo>
                      <a:pt x="5004" y="22754"/>
                      <a:pt x="4834" y="23647"/>
                      <a:pt x="4918" y="24179"/>
                    </a:cubicBezTo>
                    <a:cubicBezTo>
                      <a:pt x="4992" y="25140"/>
                      <a:pt x="4844" y="25843"/>
                      <a:pt x="5362" y="26508"/>
                    </a:cubicBezTo>
                    <a:cubicBezTo>
                      <a:pt x="5394" y="26549"/>
                      <a:pt x="5448" y="26559"/>
                      <a:pt x="5519" y="26559"/>
                    </a:cubicBezTo>
                    <a:cubicBezTo>
                      <a:pt x="5594" y="26559"/>
                      <a:pt x="5688" y="26548"/>
                      <a:pt x="5797" y="26548"/>
                    </a:cubicBezTo>
                    <a:cubicBezTo>
                      <a:pt x="6061" y="26548"/>
                      <a:pt x="6415" y="26614"/>
                      <a:pt x="6803" y="27063"/>
                    </a:cubicBezTo>
                    <a:cubicBezTo>
                      <a:pt x="7876" y="28246"/>
                      <a:pt x="8800" y="29096"/>
                      <a:pt x="12682" y="29392"/>
                    </a:cubicBezTo>
                    <a:cubicBezTo>
                      <a:pt x="11942" y="27876"/>
                      <a:pt x="11499" y="26323"/>
                      <a:pt x="11462" y="24586"/>
                    </a:cubicBezTo>
                    <a:cubicBezTo>
                      <a:pt x="11425" y="22848"/>
                      <a:pt x="12127" y="21443"/>
                      <a:pt x="13273" y="20408"/>
                    </a:cubicBezTo>
                    <a:cubicBezTo>
                      <a:pt x="17525" y="16452"/>
                      <a:pt x="22701" y="13642"/>
                      <a:pt x="27507" y="10463"/>
                    </a:cubicBezTo>
                    <a:cubicBezTo>
                      <a:pt x="26952" y="8614"/>
                      <a:pt x="26398" y="7209"/>
                      <a:pt x="25917" y="6766"/>
                    </a:cubicBezTo>
                    <a:cubicBezTo>
                      <a:pt x="23292" y="4141"/>
                      <a:pt x="19965" y="1997"/>
                      <a:pt x="1689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6"/>
              <p:cNvSpPr/>
              <p:nvPr/>
            </p:nvSpPr>
            <p:spPr>
              <a:xfrm>
                <a:off x="-180004" y="3618052"/>
                <a:ext cx="1269974" cy="1164158"/>
              </a:xfrm>
              <a:custGeom>
                <a:avLst/>
                <a:gdLst/>
                <a:ahLst/>
                <a:cxnLst/>
                <a:rect l="l" t="t" r="r" b="b"/>
                <a:pathLst>
                  <a:path w="26620" h="24402" extrusionOk="0">
                    <a:moveTo>
                      <a:pt x="15824" y="1"/>
                    </a:moveTo>
                    <a:cubicBezTo>
                      <a:pt x="15676" y="1"/>
                      <a:pt x="15565" y="75"/>
                      <a:pt x="15454" y="75"/>
                    </a:cubicBezTo>
                    <a:cubicBezTo>
                      <a:pt x="15454" y="149"/>
                      <a:pt x="15380" y="260"/>
                      <a:pt x="15269" y="297"/>
                    </a:cubicBezTo>
                    <a:cubicBezTo>
                      <a:pt x="14345" y="481"/>
                      <a:pt x="13347" y="740"/>
                      <a:pt x="12422" y="1184"/>
                    </a:cubicBezTo>
                    <a:cubicBezTo>
                      <a:pt x="11498" y="1591"/>
                      <a:pt x="10537" y="2108"/>
                      <a:pt x="9576" y="2589"/>
                    </a:cubicBezTo>
                    <a:cubicBezTo>
                      <a:pt x="9021" y="2921"/>
                      <a:pt x="8503" y="3291"/>
                      <a:pt x="8060" y="3661"/>
                    </a:cubicBezTo>
                    <a:cubicBezTo>
                      <a:pt x="8097" y="3772"/>
                      <a:pt x="8060" y="3846"/>
                      <a:pt x="7986" y="3883"/>
                    </a:cubicBezTo>
                    <a:cubicBezTo>
                      <a:pt x="7764" y="4068"/>
                      <a:pt x="7542" y="4252"/>
                      <a:pt x="7246" y="4400"/>
                    </a:cubicBezTo>
                    <a:cubicBezTo>
                      <a:pt x="7062" y="4548"/>
                      <a:pt x="6877" y="4733"/>
                      <a:pt x="6692" y="4881"/>
                    </a:cubicBezTo>
                    <a:cubicBezTo>
                      <a:pt x="6633" y="4916"/>
                      <a:pt x="6573" y="4933"/>
                      <a:pt x="6519" y="4933"/>
                    </a:cubicBezTo>
                    <a:cubicBezTo>
                      <a:pt x="6404" y="4933"/>
                      <a:pt x="6310" y="4859"/>
                      <a:pt x="6285" y="4733"/>
                    </a:cubicBezTo>
                    <a:cubicBezTo>
                      <a:pt x="6248" y="4733"/>
                      <a:pt x="6211" y="4696"/>
                      <a:pt x="6211" y="4622"/>
                    </a:cubicBezTo>
                    <a:cubicBezTo>
                      <a:pt x="5176" y="5288"/>
                      <a:pt x="4400" y="5916"/>
                      <a:pt x="3919" y="6360"/>
                    </a:cubicBezTo>
                    <a:cubicBezTo>
                      <a:pt x="2810" y="7395"/>
                      <a:pt x="1035" y="8763"/>
                      <a:pt x="0" y="11055"/>
                    </a:cubicBezTo>
                    <a:cubicBezTo>
                      <a:pt x="2255" y="15418"/>
                      <a:pt x="6877" y="21333"/>
                      <a:pt x="10722" y="24401"/>
                    </a:cubicBezTo>
                    <a:cubicBezTo>
                      <a:pt x="12903" y="22812"/>
                      <a:pt x="22478" y="15122"/>
                      <a:pt x="26619" y="11203"/>
                    </a:cubicBezTo>
                    <a:cubicBezTo>
                      <a:pt x="26028" y="8874"/>
                      <a:pt x="25436" y="6803"/>
                      <a:pt x="23033" y="4992"/>
                    </a:cubicBezTo>
                    <a:cubicBezTo>
                      <a:pt x="21110" y="3624"/>
                      <a:pt x="17968" y="814"/>
                      <a:pt x="1582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6"/>
              <p:cNvSpPr/>
              <p:nvPr/>
            </p:nvSpPr>
            <p:spPr>
              <a:xfrm>
                <a:off x="340294" y="3635704"/>
                <a:ext cx="599731" cy="850529"/>
              </a:xfrm>
              <a:custGeom>
                <a:avLst/>
                <a:gdLst/>
                <a:ahLst/>
                <a:cxnLst/>
                <a:rect l="l" t="t" r="r" b="b"/>
                <a:pathLst>
                  <a:path w="12571" h="17828" extrusionOk="0">
                    <a:moveTo>
                      <a:pt x="3845" y="1"/>
                    </a:moveTo>
                    <a:cubicBezTo>
                      <a:pt x="1479" y="555"/>
                      <a:pt x="1" y="3587"/>
                      <a:pt x="740" y="4585"/>
                    </a:cubicBezTo>
                    <a:cubicBezTo>
                      <a:pt x="1812" y="6027"/>
                      <a:pt x="629" y="6840"/>
                      <a:pt x="555" y="7764"/>
                    </a:cubicBezTo>
                    <a:cubicBezTo>
                      <a:pt x="481" y="8504"/>
                      <a:pt x="925" y="9502"/>
                      <a:pt x="1405" y="9872"/>
                    </a:cubicBezTo>
                    <a:cubicBezTo>
                      <a:pt x="1775" y="10130"/>
                      <a:pt x="2145" y="10315"/>
                      <a:pt x="2551" y="10500"/>
                    </a:cubicBezTo>
                    <a:cubicBezTo>
                      <a:pt x="3661" y="11018"/>
                      <a:pt x="4215" y="11424"/>
                      <a:pt x="4622" y="12644"/>
                    </a:cubicBezTo>
                    <a:cubicBezTo>
                      <a:pt x="5176" y="14234"/>
                      <a:pt x="5583" y="15972"/>
                      <a:pt x="6027" y="17599"/>
                    </a:cubicBezTo>
                    <a:cubicBezTo>
                      <a:pt x="6054" y="17733"/>
                      <a:pt x="6177" y="17828"/>
                      <a:pt x="6300" y="17828"/>
                    </a:cubicBezTo>
                    <a:cubicBezTo>
                      <a:pt x="6346" y="17828"/>
                      <a:pt x="6393" y="17814"/>
                      <a:pt x="6433" y="17783"/>
                    </a:cubicBezTo>
                    <a:cubicBezTo>
                      <a:pt x="8615" y="16379"/>
                      <a:pt x="11055" y="14715"/>
                      <a:pt x="11794" y="12016"/>
                    </a:cubicBezTo>
                    <a:cubicBezTo>
                      <a:pt x="12571" y="9021"/>
                      <a:pt x="10870" y="6101"/>
                      <a:pt x="8910" y="3956"/>
                    </a:cubicBezTo>
                    <a:cubicBezTo>
                      <a:pt x="7579" y="2404"/>
                      <a:pt x="5805" y="703"/>
                      <a:pt x="38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6"/>
              <p:cNvSpPr/>
              <p:nvPr/>
            </p:nvSpPr>
            <p:spPr>
              <a:xfrm>
                <a:off x="-218838" y="4574015"/>
                <a:ext cx="843135" cy="554409"/>
              </a:xfrm>
              <a:custGeom>
                <a:avLst/>
                <a:gdLst/>
                <a:ahLst/>
                <a:cxnLst/>
                <a:rect l="l" t="t" r="r" b="b"/>
                <a:pathLst>
                  <a:path w="17673" h="11621" extrusionOk="0">
                    <a:moveTo>
                      <a:pt x="14456" y="1"/>
                    </a:moveTo>
                    <a:cubicBezTo>
                      <a:pt x="14050" y="371"/>
                      <a:pt x="13606" y="666"/>
                      <a:pt x="13199" y="1036"/>
                    </a:cubicBezTo>
                    <a:cubicBezTo>
                      <a:pt x="12053" y="2108"/>
                      <a:pt x="11388" y="3513"/>
                      <a:pt x="11388" y="5251"/>
                    </a:cubicBezTo>
                    <a:cubicBezTo>
                      <a:pt x="11462" y="6951"/>
                      <a:pt x="11868" y="8578"/>
                      <a:pt x="12608" y="10057"/>
                    </a:cubicBezTo>
                    <a:cubicBezTo>
                      <a:pt x="8726" y="9724"/>
                      <a:pt x="7802" y="8911"/>
                      <a:pt x="6729" y="7691"/>
                    </a:cubicBezTo>
                    <a:cubicBezTo>
                      <a:pt x="6348" y="7269"/>
                      <a:pt x="6000" y="7218"/>
                      <a:pt x="5737" y="7218"/>
                    </a:cubicBezTo>
                    <a:cubicBezTo>
                      <a:pt x="5653" y="7218"/>
                      <a:pt x="5578" y="7224"/>
                      <a:pt x="5513" y="7224"/>
                    </a:cubicBezTo>
                    <a:cubicBezTo>
                      <a:pt x="5407" y="7224"/>
                      <a:pt x="5330" y="7210"/>
                      <a:pt x="5288" y="7136"/>
                    </a:cubicBezTo>
                    <a:cubicBezTo>
                      <a:pt x="4807" y="6471"/>
                      <a:pt x="4918" y="5768"/>
                      <a:pt x="4844" y="4844"/>
                    </a:cubicBezTo>
                    <a:cubicBezTo>
                      <a:pt x="4760" y="4312"/>
                      <a:pt x="4952" y="3419"/>
                      <a:pt x="4632" y="3419"/>
                    </a:cubicBezTo>
                    <a:cubicBezTo>
                      <a:pt x="4529" y="3419"/>
                      <a:pt x="4375" y="3511"/>
                      <a:pt x="4142" y="3735"/>
                    </a:cubicBezTo>
                    <a:cubicBezTo>
                      <a:pt x="3698" y="4179"/>
                      <a:pt x="3254" y="5731"/>
                      <a:pt x="2848" y="6138"/>
                    </a:cubicBezTo>
                    <a:cubicBezTo>
                      <a:pt x="2830" y="6155"/>
                      <a:pt x="2800" y="6163"/>
                      <a:pt x="2758" y="6163"/>
                    </a:cubicBezTo>
                    <a:cubicBezTo>
                      <a:pt x="2349" y="6163"/>
                      <a:pt x="840" y="5398"/>
                      <a:pt x="1" y="5029"/>
                    </a:cubicBezTo>
                    <a:lnTo>
                      <a:pt x="1" y="5029"/>
                    </a:lnTo>
                    <a:cubicBezTo>
                      <a:pt x="1" y="5436"/>
                      <a:pt x="38" y="5805"/>
                      <a:pt x="112" y="5916"/>
                    </a:cubicBezTo>
                    <a:cubicBezTo>
                      <a:pt x="3071" y="10085"/>
                      <a:pt x="7248" y="11621"/>
                      <a:pt x="11721" y="11621"/>
                    </a:cubicBezTo>
                    <a:cubicBezTo>
                      <a:pt x="13674" y="11621"/>
                      <a:pt x="15684" y="11328"/>
                      <a:pt x="17673" y="10833"/>
                    </a:cubicBezTo>
                    <a:cubicBezTo>
                      <a:pt x="17303" y="9798"/>
                      <a:pt x="16896" y="8098"/>
                      <a:pt x="16859" y="6360"/>
                    </a:cubicBezTo>
                    <a:cubicBezTo>
                      <a:pt x="16822" y="4548"/>
                      <a:pt x="15935" y="3180"/>
                      <a:pt x="15381" y="2478"/>
                    </a:cubicBezTo>
                    <a:cubicBezTo>
                      <a:pt x="15233" y="2330"/>
                      <a:pt x="14789" y="1184"/>
                      <a:pt x="144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6"/>
              <p:cNvSpPr/>
              <p:nvPr/>
            </p:nvSpPr>
            <p:spPr>
              <a:xfrm>
                <a:off x="927621" y="4150706"/>
                <a:ext cx="322837" cy="832591"/>
              </a:xfrm>
              <a:custGeom>
                <a:avLst/>
                <a:gdLst/>
                <a:ahLst/>
                <a:cxnLst/>
                <a:rect l="l" t="t" r="r" b="b"/>
                <a:pathLst>
                  <a:path w="6767" h="17452" extrusionOk="0">
                    <a:moveTo>
                      <a:pt x="3439" y="1"/>
                    </a:moveTo>
                    <a:cubicBezTo>
                      <a:pt x="3069" y="223"/>
                      <a:pt x="2700" y="482"/>
                      <a:pt x="2293" y="740"/>
                    </a:cubicBezTo>
                    <a:cubicBezTo>
                      <a:pt x="2404" y="2256"/>
                      <a:pt x="2404" y="3920"/>
                      <a:pt x="1849" y="4696"/>
                    </a:cubicBezTo>
                    <a:cubicBezTo>
                      <a:pt x="555" y="6508"/>
                      <a:pt x="407" y="8874"/>
                      <a:pt x="186" y="11018"/>
                    </a:cubicBezTo>
                    <a:cubicBezTo>
                      <a:pt x="38" y="12608"/>
                      <a:pt x="1" y="15344"/>
                      <a:pt x="112" y="17451"/>
                    </a:cubicBezTo>
                    <a:cubicBezTo>
                      <a:pt x="2589" y="16342"/>
                      <a:pt x="4844" y="15085"/>
                      <a:pt x="6766" y="13865"/>
                    </a:cubicBezTo>
                    <a:cubicBezTo>
                      <a:pt x="6360" y="11942"/>
                      <a:pt x="4881" y="4622"/>
                      <a:pt x="34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6"/>
              <p:cNvSpPr/>
              <p:nvPr/>
            </p:nvSpPr>
            <p:spPr>
              <a:xfrm>
                <a:off x="470822" y="4189540"/>
                <a:ext cx="571488" cy="906633"/>
              </a:xfrm>
              <a:custGeom>
                <a:avLst/>
                <a:gdLst/>
                <a:ahLst/>
                <a:cxnLst/>
                <a:rect l="l" t="t" r="r" b="b"/>
                <a:pathLst>
                  <a:path w="11979" h="19004" extrusionOk="0">
                    <a:moveTo>
                      <a:pt x="11868" y="0"/>
                    </a:moveTo>
                    <a:lnTo>
                      <a:pt x="11868" y="0"/>
                    </a:lnTo>
                    <a:cubicBezTo>
                      <a:pt x="7838" y="2625"/>
                      <a:pt x="3660" y="5028"/>
                      <a:pt x="0" y="8134"/>
                    </a:cubicBezTo>
                    <a:cubicBezTo>
                      <a:pt x="370" y="9354"/>
                      <a:pt x="814" y="10426"/>
                      <a:pt x="925" y="10611"/>
                    </a:cubicBezTo>
                    <a:cubicBezTo>
                      <a:pt x="1479" y="11313"/>
                      <a:pt x="2329" y="12718"/>
                      <a:pt x="2329" y="14530"/>
                    </a:cubicBezTo>
                    <a:cubicBezTo>
                      <a:pt x="2403" y="16267"/>
                      <a:pt x="2810" y="17931"/>
                      <a:pt x="3180" y="19003"/>
                    </a:cubicBezTo>
                    <a:cubicBezTo>
                      <a:pt x="5398" y="18449"/>
                      <a:pt x="7579" y="17672"/>
                      <a:pt x="9650" y="16748"/>
                    </a:cubicBezTo>
                    <a:cubicBezTo>
                      <a:pt x="9502" y="14567"/>
                      <a:pt x="9576" y="11831"/>
                      <a:pt x="9761" y="10278"/>
                    </a:cubicBezTo>
                    <a:cubicBezTo>
                      <a:pt x="9982" y="8097"/>
                      <a:pt x="10130" y="5694"/>
                      <a:pt x="11424" y="3919"/>
                    </a:cubicBezTo>
                    <a:cubicBezTo>
                      <a:pt x="11979" y="3143"/>
                      <a:pt x="11979" y="1442"/>
                      <a:pt x="118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6"/>
              <p:cNvSpPr/>
              <p:nvPr/>
            </p:nvSpPr>
            <p:spPr>
              <a:xfrm>
                <a:off x="-144748" y="3609226"/>
                <a:ext cx="1254087" cy="1347594"/>
              </a:xfrm>
              <a:custGeom>
                <a:avLst/>
                <a:gdLst/>
                <a:ahLst/>
                <a:cxnLst/>
                <a:rect l="l" t="t" r="r" b="b"/>
                <a:pathLst>
                  <a:path w="26287" h="28247" extrusionOk="0">
                    <a:moveTo>
                      <a:pt x="15048" y="1"/>
                    </a:moveTo>
                    <a:cubicBezTo>
                      <a:pt x="13902" y="149"/>
                      <a:pt x="10759" y="888"/>
                      <a:pt x="10020" y="1369"/>
                    </a:cubicBezTo>
                    <a:cubicBezTo>
                      <a:pt x="7247" y="3106"/>
                      <a:pt x="4215" y="4696"/>
                      <a:pt x="2256" y="7321"/>
                    </a:cubicBezTo>
                    <a:cubicBezTo>
                      <a:pt x="4141" y="6064"/>
                      <a:pt x="6101" y="5842"/>
                      <a:pt x="7543" y="4437"/>
                    </a:cubicBezTo>
                    <a:cubicBezTo>
                      <a:pt x="8733" y="3319"/>
                      <a:pt x="11754" y="1180"/>
                      <a:pt x="13617" y="1180"/>
                    </a:cubicBezTo>
                    <a:cubicBezTo>
                      <a:pt x="13663" y="1180"/>
                      <a:pt x="13709" y="1181"/>
                      <a:pt x="13754" y="1184"/>
                    </a:cubicBezTo>
                    <a:cubicBezTo>
                      <a:pt x="14863" y="2108"/>
                      <a:pt x="16489" y="4068"/>
                      <a:pt x="17710" y="4918"/>
                    </a:cubicBezTo>
                    <a:cubicBezTo>
                      <a:pt x="18449" y="6286"/>
                      <a:pt x="20039" y="8061"/>
                      <a:pt x="20150" y="9687"/>
                    </a:cubicBezTo>
                    <a:cubicBezTo>
                      <a:pt x="20224" y="11647"/>
                      <a:pt x="20371" y="13495"/>
                      <a:pt x="18893" y="15085"/>
                    </a:cubicBezTo>
                    <a:cubicBezTo>
                      <a:pt x="17192" y="16934"/>
                      <a:pt x="13717" y="18412"/>
                      <a:pt x="11979" y="19743"/>
                    </a:cubicBezTo>
                    <a:cubicBezTo>
                      <a:pt x="10881" y="20594"/>
                      <a:pt x="9824" y="21262"/>
                      <a:pt x="8823" y="21262"/>
                    </a:cubicBezTo>
                    <a:cubicBezTo>
                      <a:pt x="8475" y="21262"/>
                      <a:pt x="8135" y="21181"/>
                      <a:pt x="7801" y="21000"/>
                    </a:cubicBezTo>
                    <a:cubicBezTo>
                      <a:pt x="5916" y="19965"/>
                      <a:pt x="4215" y="16971"/>
                      <a:pt x="3882" y="16564"/>
                    </a:cubicBezTo>
                    <a:cubicBezTo>
                      <a:pt x="4511" y="15861"/>
                      <a:pt x="5435" y="14715"/>
                      <a:pt x="6360" y="14383"/>
                    </a:cubicBezTo>
                    <a:lnTo>
                      <a:pt x="6360" y="14383"/>
                    </a:lnTo>
                    <a:cubicBezTo>
                      <a:pt x="4992" y="14567"/>
                      <a:pt x="4030" y="14604"/>
                      <a:pt x="2921" y="15455"/>
                    </a:cubicBezTo>
                    <a:cubicBezTo>
                      <a:pt x="1812" y="14789"/>
                      <a:pt x="2071" y="13939"/>
                      <a:pt x="1" y="12867"/>
                    </a:cubicBezTo>
                    <a:lnTo>
                      <a:pt x="1" y="12867"/>
                    </a:lnTo>
                    <a:cubicBezTo>
                      <a:pt x="1" y="13717"/>
                      <a:pt x="2921" y="17007"/>
                      <a:pt x="5546" y="20668"/>
                    </a:cubicBezTo>
                    <a:cubicBezTo>
                      <a:pt x="6544" y="22109"/>
                      <a:pt x="8208" y="23219"/>
                      <a:pt x="8652" y="24623"/>
                    </a:cubicBezTo>
                    <a:cubicBezTo>
                      <a:pt x="9243" y="26731"/>
                      <a:pt x="10020" y="27729"/>
                      <a:pt x="10168" y="28247"/>
                    </a:cubicBezTo>
                    <a:cubicBezTo>
                      <a:pt x="10796" y="27877"/>
                      <a:pt x="11129" y="27174"/>
                      <a:pt x="11129" y="26435"/>
                    </a:cubicBezTo>
                    <a:cubicBezTo>
                      <a:pt x="11166" y="25548"/>
                      <a:pt x="11720" y="25622"/>
                      <a:pt x="12090" y="25104"/>
                    </a:cubicBezTo>
                    <a:cubicBezTo>
                      <a:pt x="12460" y="24586"/>
                      <a:pt x="12386" y="24217"/>
                      <a:pt x="12460" y="23773"/>
                    </a:cubicBezTo>
                    <a:cubicBezTo>
                      <a:pt x="12534" y="23514"/>
                      <a:pt x="12977" y="22590"/>
                      <a:pt x="13273" y="22331"/>
                    </a:cubicBezTo>
                    <a:cubicBezTo>
                      <a:pt x="14789" y="20815"/>
                      <a:pt x="18708" y="18819"/>
                      <a:pt x="19595" y="18080"/>
                    </a:cubicBezTo>
                    <a:cubicBezTo>
                      <a:pt x="21813" y="16231"/>
                      <a:pt x="24771" y="14235"/>
                      <a:pt x="25769" y="11388"/>
                    </a:cubicBezTo>
                    <a:cubicBezTo>
                      <a:pt x="26287" y="10316"/>
                      <a:pt x="24808" y="6841"/>
                      <a:pt x="22775" y="5325"/>
                    </a:cubicBezTo>
                    <a:cubicBezTo>
                      <a:pt x="20482" y="3587"/>
                      <a:pt x="17746" y="1221"/>
                      <a:pt x="150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6"/>
              <p:cNvSpPr/>
              <p:nvPr/>
            </p:nvSpPr>
            <p:spPr>
              <a:xfrm>
                <a:off x="153328" y="4858495"/>
                <a:ext cx="635035" cy="294117"/>
              </a:xfrm>
              <a:custGeom>
                <a:avLst/>
                <a:gdLst/>
                <a:ahLst/>
                <a:cxnLst/>
                <a:rect l="l" t="t" r="r" b="b"/>
                <a:pathLst>
                  <a:path w="13311" h="6165" extrusionOk="0">
                    <a:moveTo>
                      <a:pt x="3172" y="0"/>
                    </a:moveTo>
                    <a:cubicBezTo>
                      <a:pt x="2933" y="0"/>
                      <a:pt x="2702" y="9"/>
                      <a:pt x="2478" y="27"/>
                    </a:cubicBezTo>
                    <a:cubicBezTo>
                      <a:pt x="1369" y="397"/>
                      <a:pt x="1" y="1062"/>
                      <a:pt x="444" y="2282"/>
                    </a:cubicBezTo>
                    <a:cubicBezTo>
                      <a:pt x="1110" y="4242"/>
                      <a:pt x="2404" y="6164"/>
                      <a:pt x="2404" y="6164"/>
                    </a:cubicBezTo>
                    <a:cubicBezTo>
                      <a:pt x="2404" y="6164"/>
                      <a:pt x="7099" y="5314"/>
                      <a:pt x="8023" y="5129"/>
                    </a:cubicBezTo>
                    <a:cubicBezTo>
                      <a:pt x="8541" y="5018"/>
                      <a:pt x="11092" y="4242"/>
                      <a:pt x="13310" y="3207"/>
                    </a:cubicBezTo>
                    <a:lnTo>
                      <a:pt x="13162" y="2948"/>
                    </a:lnTo>
                    <a:cubicBezTo>
                      <a:pt x="12645" y="2393"/>
                      <a:pt x="11166" y="2061"/>
                      <a:pt x="10426" y="1802"/>
                    </a:cubicBezTo>
                    <a:cubicBezTo>
                      <a:pt x="8874" y="1173"/>
                      <a:pt x="7284" y="656"/>
                      <a:pt x="5694" y="286"/>
                    </a:cubicBezTo>
                    <a:cubicBezTo>
                      <a:pt x="4742" y="90"/>
                      <a:pt x="3917" y="0"/>
                      <a:pt x="31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6"/>
              <p:cNvSpPr/>
              <p:nvPr/>
            </p:nvSpPr>
            <p:spPr>
              <a:xfrm>
                <a:off x="253848" y="5080239"/>
                <a:ext cx="44177" cy="67077"/>
              </a:xfrm>
              <a:custGeom>
                <a:avLst/>
                <a:gdLst/>
                <a:ahLst/>
                <a:cxnLst/>
                <a:rect l="l" t="t" r="r" b="b"/>
                <a:pathLst>
                  <a:path w="926" h="1406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60" y="481"/>
                      <a:pt x="555" y="925"/>
                      <a:pt x="925" y="1405"/>
                    </a:cubicBezTo>
                    <a:cubicBezTo>
                      <a:pt x="925" y="1405"/>
                      <a:pt x="519" y="851"/>
                      <a:pt x="1" y="1"/>
                    </a:cubicBezTo>
                    <a:close/>
                  </a:path>
                </a:pathLst>
              </a:custGeom>
              <a:solidFill>
                <a:srgbClr val="2121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6"/>
              <p:cNvSpPr/>
              <p:nvPr/>
            </p:nvSpPr>
            <p:spPr>
              <a:xfrm>
                <a:off x="-37168" y="4859783"/>
                <a:ext cx="368684" cy="408138"/>
              </a:xfrm>
              <a:custGeom>
                <a:avLst/>
                <a:gdLst/>
                <a:ahLst/>
                <a:cxnLst/>
                <a:rect l="l" t="t" r="r" b="b"/>
                <a:pathLst>
                  <a:path w="7728" h="8555" extrusionOk="0">
                    <a:moveTo>
                      <a:pt x="6471" y="0"/>
                    </a:moveTo>
                    <a:lnTo>
                      <a:pt x="6471" y="0"/>
                    </a:lnTo>
                    <a:cubicBezTo>
                      <a:pt x="5325" y="148"/>
                      <a:pt x="4400" y="555"/>
                      <a:pt x="3587" y="1257"/>
                    </a:cubicBezTo>
                    <a:cubicBezTo>
                      <a:pt x="2108" y="2255"/>
                      <a:pt x="925" y="3808"/>
                      <a:pt x="1" y="5509"/>
                    </a:cubicBezTo>
                    <a:cubicBezTo>
                      <a:pt x="999" y="6470"/>
                      <a:pt x="2515" y="7357"/>
                      <a:pt x="3698" y="7801"/>
                    </a:cubicBezTo>
                    <a:cubicBezTo>
                      <a:pt x="4271" y="8070"/>
                      <a:pt x="4997" y="8555"/>
                      <a:pt x="5625" y="8555"/>
                    </a:cubicBezTo>
                    <a:cubicBezTo>
                      <a:pt x="5686" y="8555"/>
                      <a:pt x="5746" y="8550"/>
                      <a:pt x="5805" y="8540"/>
                    </a:cubicBezTo>
                    <a:cubicBezTo>
                      <a:pt x="6212" y="7690"/>
                      <a:pt x="7210" y="6470"/>
                      <a:pt x="7728" y="5879"/>
                    </a:cubicBezTo>
                    <a:cubicBezTo>
                      <a:pt x="7358" y="5398"/>
                      <a:pt x="6397" y="5102"/>
                      <a:pt x="6101" y="4622"/>
                    </a:cubicBezTo>
                    <a:cubicBezTo>
                      <a:pt x="5694" y="3993"/>
                      <a:pt x="5251" y="3106"/>
                      <a:pt x="4955" y="2255"/>
                    </a:cubicBezTo>
                    <a:cubicBezTo>
                      <a:pt x="4548" y="1035"/>
                      <a:pt x="5362" y="370"/>
                      <a:pt x="647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6"/>
              <p:cNvSpPr/>
              <p:nvPr/>
            </p:nvSpPr>
            <p:spPr>
              <a:xfrm>
                <a:off x="345590" y="5111965"/>
                <a:ext cx="507989" cy="388101"/>
              </a:xfrm>
              <a:custGeom>
                <a:avLst/>
                <a:gdLst/>
                <a:ahLst/>
                <a:cxnLst/>
                <a:rect l="l" t="t" r="r" b="b"/>
                <a:pathLst>
                  <a:path w="10648" h="8135" extrusionOk="0">
                    <a:moveTo>
                      <a:pt x="9724" y="1"/>
                    </a:moveTo>
                    <a:cubicBezTo>
                      <a:pt x="8319" y="482"/>
                      <a:pt x="6951" y="1221"/>
                      <a:pt x="5620" y="1886"/>
                    </a:cubicBezTo>
                    <a:cubicBezTo>
                      <a:pt x="4363" y="2478"/>
                      <a:pt x="2810" y="2959"/>
                      <a:pt x="1738" y="3772"/>
                    </a:cubicBezTo>
                    <a:cubicBezTo>
                      <a:pt x="666" y="4622"/>
                      <a:pt x="0" y="6656"/>
                      <a:pt x="74" y="8135"/>
                    </a:cubicBezTo>
                    <a:lnTo>
                      <a:pt x="296" y="8135"/>
                    </a:lnTo>
                    <a:cubicBezTo>
                      <a:pt x="3624" y="7802"/>
                      <a:pt x="7395" y="5842"/>
                      <a:pt x="10574" y="4844"/>
                    </a:cubicBezTo>
                    <a:cubicBezTo>
                      <a:pt x="10648" y="4807"/>
                      <a:pt x="10315" y="2108"/>
                      <a:pt x="98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6"/>
              <p:cNvSpPr/>
              <p:nvPr/>
            </p:nvSpPr>
            <p:spPr>
              <a:xfrm>
                <a:off x="-134157" y="5124321"/>
                <a:ext cx="373979" cy="345784"/>
              </a:xfrm>
              <a:custGeom>
                <a:avLst/>
                <a:gdLst/>
                <a:ahLst/>
                <a:cxnLst/>
                <a:rect l="l" t="t" r="r" b="b"/>
                <a:pathLst>
                  <a:path w="7839" h="7248" extrusionOk="0">
                    <a:moveTo>
                      <a:pt x="2034" y="1"/>
                    </a:moveTo>
                    <a:cubicBezTo>
                      <a:pt x="1220" y="1517"/>
                      <a:pt x="555" y="3143"/>
                      <a:pt x="74" y="4548"/>
                    </a:cubicBezTo>
                    <a:cubicBezTo>
                      <a:pt x="0" y="4659"/>
                      <a:pt x="3439" y="6323"/>
                      <a:pt x="6581" y="7247"/>
                    </a:cubicBezTo>
                    <a:cubicBezTo>
                      <a:pt x="6840" y="6471"/>
                      <a:pt x="7025" y="5288"/>
                      <a:pt x="7210" y="4659"/>
                    </a:cubicBezTo>
                    <a:cubicBezTo>
                      <a:pt x="7395" y="4105"/>
                      <a:pt x="7468" y="3476"/>
                      <a:pt x="7838" y="2995"/>
                    </a:cubicBezTo>
                    <a:lnTo>
                      <a:pt x="7838" y="2995"/>
                    </a:lnTo>
                    <a:cubicBezTo>
                      <a:pt x="7779" y="3005"/>
                      <a:pt x="7718" y="3010"/>
                      <a:pt x="7657" y="3010"/>
                    </a:cubicBezTo>
                    <a:cubicBezTo>
                      <a:pt x="7029" y="3010"/>
                      <a:pt x="6303" y="2532"/>
                      <a:pt x="5731" y="2330"/>
                    </a:cubicBezTo>
                    <a:cubicBezTo>
                      <a:pt x="4585" y="1849"/>
                      <a:pt x="3032" y="962"/>
                      <a:pt x="203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6"/>
              <p:cNvSpPr/>
              <p:nvPr/>
            </p:nvSpPr>
            <p:spPr>
              <a:xfrm>
                <a:off x="239774" y="5138442"/>
                <a:ext cx="111158" cy="128810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2700" extrusionOk="0">
                    <a:moveTo>
                      <a:pt x="2329" y="1"/>
                    </a:moveTo>
                    <a:lnTo>
                      <a:pt x="2329" y="1"/>
                    </a:lnTo>
                    <a:cubicBezTo>
                      <a:pt x="1701" y="111"/>
                      <a:pt x="1220" y="185"/>
                      <a:pt x="1220" y="185"/>
                    </a:cubicBezTo>
                    <a:cubicBezTo>
                      <a:pt x="777" y="777"/>
                      <a:pt x="370" y="1849"/>
                      <a:pt x="0" y="2699"/>
                    </a:cubicBezTo>
                    <a:cubicBezTo>
                      <a:pt x="666" y="1775"/>
                      <a:pt x="1294" y="666"/>
                      <a:pt x="1516" y="444"/>
                    </a:cubicBezTo>
                    <a:cubicBezTo>
                      <a:pt x="1590" y="370"/>
                      <a:pt x="1923" y="185"/>
                      <a:pt x="2329" y="1"/>
                    </a:cubicBezTo>
                    <a:close/>
                  </a:path>
                </a:pathLst>
              </a:custGeom>
              <a:solidFill>
                <a:srgbClr val="2121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6"/>
              <p:cNvSpPr/>
              <p:nvPr/>
            </p:nvSpPr>
            <p:spPr>
              <a:xfrm>
                <a:off x="238009" y="5011445"/>
                <a:ext cx="580314" cy="488906"/>
              </a:xfrm>
              <a:custGeom>
                <a:avLst/>
                <a:gdLst/>
                <a:ahLst/>
                <a:cxnLst/>
                <a:rect l="l" t="t" r="r" b="b"/>
                <a:pathLst>
                  <a:path w="12164" h="10248" extrusionOk="0">
                    <a:moveTo>
                      <a:pt x="11498" y="1"/>
                    </a:moveTo>
                    <a:cubicBezTo>
                      <a:pt x="9280" y="1036"/>
                      <a:pt x="6729" y="1812"/>
                      <a:pt x="6211" y="1923"/>
                    </a:cubicBezTo>
                    <a:cubicBezTo>
                      <a:pt x="6063" y="1960"/>
                      <a:pt x="5879" y="1960"/>
                      <a:pt x="5694" y="1997"/>
                    </a:cubicBezTo>
                    <a:cubicBezTo>
                      <a:pt x="5324" y="2736"/>
                      <a:pt x="4880" y="3883"/>
                      <a:pt x="4326" y="4437"/>
                    </a:cubicBezTo>
                    <a:cubicBezTo>
                      <a:pt x="3808" y="4918"/>
                      <a:pt x="2921" y="5066"/>
                      <a:pt x="2551" y="5251"/>
                    </a:cubicBezTo>
                    <a:cubicBezTo>
                      <a:pt x="2292" y="5361"/>
                      <a:pt x="1627" y="5620"/>
                      <a:pt x="1331" y="5805"/>
                    </a:cubicBezTo>
                    <a:cubicBezTo>
                      <a:pt x="629" y="7025"/>
                      <a:pt x="407" y="8245"/>
                      <a:pt x="111" y="9687"/>
                    </a:cubicBezTo>
                    <a:cubicBezTo>
                      <a:pt x="111" y="9761"/>
                      <a:pt x="74" y="9872"/>
                      <a:pt x="0" y="9946"/>
                    </a:cubicBezTo>
                    <a:cubicBezTo>
                      <a:pt x="795" y="10111"/>
                      <a:pt x="1501" y="10247"/>
                      <a:pt x="2144" y="10247"/>
                    </a:cubicBezTo>
                    <a:cubicBezTo>
                      <a:pt x="2219" y="10247"/>
                      <a:pt x="2293" y="10245"/>
                      <a:pt x="2366" y="10242"/>
                    </a:cubicBezTo>
                    <a:cubicBezTo>
                      <a:pt x="2292" y="8763"/>
                      <a:pt x="2958" y="6729"/>
                      <a:pt x="4030" y="5879"/>
                    </a:cubicBezTo>
                    <a:cubicBezTo>
                      <a:pt x="5102" y="5066"/>
                      <a:pt x="6692" y="4585"/>
                      <a:pt x="7912" y="3993"/>
                    </a:cubicBezTo>
                    <a:cubicBezTo>
                      <a:pt x="9317" y="3328"/>
                      <a:pt x="10648" y="2589"/>
                      <a:pt x="12053" y="2108"/>
                    </a:cubicBezTo>
                    <a:lnTo>
                      <a:pt x="12164" y="2108"/>
                    </a:lnTo>
                    <a:cubicBezTo>
                      <a:pt x="11942" y="1221"/>
                      <a:pt x="11720" y="481"/>
                      <a:pt x="1149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6"/>
              <p:cNvSpPr/>
              <p:nvPr/>
            </p:nvSpPr>
            <p:spPr>
              <a:xfrm>
                <a:off x="350885" y="5089256"/>
                <a:ext cx="164877" cy="45704"/>
              </a:xfrm>
              <a:custGeom>
                <a:avLst/>
                <a:gdLst/>
                <a:ahLst/>
                <a:cxnLst/>
                <a:rect l="l" t="t" r="r" b="b"/>
                <a:pathLst>
                  <a:path w="3456" h="958" extrusionOk="0">
                    <a:moveTo>
                      <a:pt x="3159" y="1"/>
                    </a:moveTo>
                    <a:cubicBezTo>
                      <a:pt x="2545" y="1"/>
                      <a:pt x="978" y="511"/>
                      <a:pt x="0" y="958"/>
                    </a:cubicBezTo>
                    <a:cubicBezTo>
                      <a:pt x="1036" y="773"/>
                      <a:pt x="2477" y="514"/>
                      <a:pt x="3328" y="329"/>
                    </a:cubicBezTo>
                    <a:cubicBezTo>
                      <a:pt x="3328" y="329"/>
                      <a:pt x="3402" y="292"/>
                      <a:pt x="3402" y="181"/>
                    </a:cubicBezTo>
                    <a:cubicBezTo>
                      <a:pt x="3456" y="55"/>
                      <a:pt x="3357" y="1"/>
                      <a:pt x="315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6"/>
              <p:cNvSpPr/>
              <p:nvPr/>
            </p:nvSpPr>
            <p:spPr>
              <a:xfrm>
                <a:off x="179806" y="5106717"/>
                <a:ext cx="328084" cy="379227"/>
              </a:xfrm>
              <a:custGeom>
                <a:avLst/>
                <a:gdLst/>
                <a:ahLst/>
                <a:cxnLst/>
                <a:rect l="l" t="t" r="r" b="b"/>
                <a:pathLst>
                  <a:path w="6877" h="7949" extrusionOk="0">
                    <a:moveTo>
                      <a:pt x="6877" y="0"/>
                    </a:moveTo>
                    <a:lnTo>
                      <a:pt x="6877" y="0"/>
                    </a:lnTo>
                    <a:cubicBezTo>
                      <a:pt x="5989" y="185"/>
                      <a:pt x="4585" y="481"/>
                      <a:pt x="3549" y="666"/>
                    </a:cubicBezTo>
                    <a:cubicBezTo>
                      <a:pt x="3143" y="850"/>
                      <a:pt x="2847" y="1035"/>
                      <a:pt x="2736" y="1109"/>
                    </a:cubicBezTo>
                    <a:cubicBezTo>
                      <a:pt x="2477" y="1331"/>
                      <a:pt x="1886" y="2440"/>
                      <a:pt x="1183" y="3364"/>
                    </a:cubicBezTo>
                    <a:cubicBezTo>
                      <a:pt x="814" y="3845"/>
                      <a:pt x="777" y="4474"/>
                      <a:pt x="629" y="5028"/>
                    </a:cubicBezTo>
                    <a:cubicBezTo>
                      <a:pt x="444" y="5657"/>
                      <a:pt x="259" y="6840"/>
                      <a:pt x="0" y="7616"/>
                    </a:cubicBezTo>
                    <a:cubicBezTo>
                      <a:pt x="407" y="7764"/>
                      <a:pt x="814" y="7875"/>
                      <a:pt x="1183" y="7949"/>
                    </a:cubicBezTo>
                    <a:cubicBezTo>
                      <a:pt x="1257" y="7875"/>
                      <a:pt x="1257" y="7764"/>
                      <a:pt x="1294" y="7690"/>
                    </a:cubicBezTo>
                    <a:cubicBezTo>
                      <a:pt x="1553" y="6248"/>
                      <a:pt x="1812" y="5028"/>
                      <a:pt x="2477" y="3808"/>
                    </a:cubicBezTo>
                    <a:cubicBezTo>
                      <a:pt x="2773" y="3623"/>
                      <a:pt x="3401" y="3364"/>
                      <a:pt x="3734" y="3254"/>
                    </a:cubicBezTo>
                    <a:cubicBezTo>
                      <a:pt x="4141" y="3069"/>
                      <a:pt x="5028" y="2921"/>
                      <a:pt x="5509" y="2440"/>
                    </a:cubicBezTo>
                    <a:cubicBezTo>
                      <a:pt x="6100" y="1886"/>
                      <a:pt x="6507" y="739"/>
                      <a:pt x="687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6"/>
              <p:cNvSpPr/>
              <p:nvPr/>
            </p:nvSpPr>
            <p:spPr>
              <a:xfrm>
                <a:off x="170980" y="4887978"/>
                <a:ext cx="599731" cy="379275"/>
              </a:xfrm>
              <a:custGeom>
                <a:avLst/>
                <a:gdLst/>
                <a:ahLst/>
                <a:cxnLst/>
                <a:rect l="l" t="t" r="r" b="b"/>
                <a:pathLst>
                  <a:path w="12571" h="7950" extrusionOk="0">
                    <a:moveTo>
                      <a:pt x="962" y="1"/>
                    </a:moveTo>
                    <a:cubicBezTo>
                      <a:pt x="0" y="149"/>
                      <a:pt x="370" y="2145"/>
                      <a:pt x="555" y="2663"/>
                    </a:cubicBezTo>
                    <a:cubicBezTo>
                      <a:pt x="740" y="3106"/>
                      <a:pt x="888" y="3661"/>
                      <a:pt x="1183" y="4031"/>
                    </a:cubicBezTo>
                    <a:cubicBezTo>
                      <a:pt x="1664" y="4622"/>
                      <a:pt x="1701" y="5324"/>
                      <a:pt x="1701" y="5324"/>
                    </a:cubicBezTo>
                    <a:cubicBezTo>
                      <a:pt x="1738" y="6471"/>
                      <a:pt x="1183" y="7025"/>
                      <a:pt x="1368" y="7949"/>
                    </a:cubicBezTo>
                    <a:cubicBezTo>
                      <a:pt x="2625" y="6471"/>
                      <a:pt x="3106" y="5694"/>
                      <a:pt x="4954" y="5177"/>
                    </a:cubicBezTo>
                    <a:cubicBezTo>
                      <a:pt x="6248" y="4807"/>
                      <a:pt x="9687" y="3883"/>
                      <a:pt x="9945" y="3846"/>
                    </a:cubicBezTo>
                    <a:cubicBezTo>
                      <a:pt x="10685" y="3624"/>
                      <a:pt x="11868" y="3254"/>
                      <a:pt x="12570" y="2737"/>
                    </a:cubicBezTo>
                    <a:lnTo>
                      <a:pt x="12570" y="2737"/>
                    </a:lnTo>
                    <a:cubicBezTo>
                      <a:pt x="10278" y="2958"/>
                      <a:pt x="7949" y="3809"/>
                      <a:pt x="5916" y="4326"/>
                    </a:cubicBezTo>
                    <a:cubicBezTo>
                      <a:pt x="5386" y="4459"/>
                      <a:pt x="4879" y="4532"/>
                      <a:pt x="4395" y="4532"/>
                    </a:cubicBezTo>
                    <a:cubicBezTo>
                      <a:pt x="3259" y="4532"/>
                      <a:pt x="2250" y="4129"/>
                      <a:pt x="1368" y="3143"/>
                    </a:cubicBezTo>
                    <a:cubicBezTo>
                      <a:pt x="888" y="2552"/>
                      <a:pt x="333" y="1110"/>
                      <a:pt x="9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6"/>
              <p:cNvSpPr/>
              <p:nvPr/>
            </p:nvSpPr>
            <p:spPr>
              <a:xfrm>
                <a:off x="375550" y="5122460"/>
                <a:ext cx="407517" cy="247077"/>
              </a:xfrm>
              <a:custGeom>
                <a:avLst/>
                <a:gdLst/>
                <a:ahLst/>
                <a:cxnLst/>
                <a:rect l="l" t="t" r="r" b="b"/>
                <a:pathLst>
                  <a:path w="8542" h="5179" extrusionOk="0">
                    <a:moveTo>
                      <a:pt x="7427" y="0"/>
                    </a:moveTo>
                    <a:cubicBezTo>
                      <a:pt x="6841" y="0"/>
                      <a:pt x="6261" y="64"/>
                      <a:pt x="5694" y="336"/>
                    </a:cubicBezTo>
                    <a:cubicBezTo>
                      <a:pt x="4807" y="705"/>
                      <a:pt x="5140" y="927"/>
                      <a:pt x="4363" y="1445"/>
                    </a:cubicBezTo>
                    <a:cubicBezTo>
                      <a:pt x="4031" y="1630"/>
                      <a:pt x="2922" y="2184"/>
                      <a:pt x="2552" y="2443"/>
                    </a:cubicBezTo>
                    <a:cubicBezTo>
                      <a:pt x="2071" y="2628"/>
                      <a:pt x="888" y="2813"/>
                      <a:pt x="703" y="3182"/>
                    </a:cubicBezTo>
                    <a:cubicBezTo>
                      <a:pt x="666" y="3219"/>
                      <a:pt x="1" y="4698"/>
                      <a:pt x="1" y="5179"/>
                    </a:cubicBezTo>
                    <a:cubicBezTo>
                      <a:pt x="519" y="4698"/>
                      <a:pt x="888" y="3885"/>
                      <a:pt x="1628" y="3367"/>
                    </a:cubicBezTo>
                    <a:cubicBezTo>
                      <a:pt x="2589" y="3219"/>
                      <a:pt x="3291" y="2850"/>
                      <a:pt x="3994" y="2332"/>
                    </a:cubicBezTo>
                    <a:cubicBezTo>
                      <a:pt x="5473" y="1223"/>
                      <a:pt x="6877" y="853"/>
                      <a:pt x="8541" y="40"/>
                    </a:cubicBezTo>
                    <a:cubicBezTo>
                      <a:pt x="8169" y="25"/>
                      <a:pt x="7797" y="0"/>
                      <a:pt x="74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7" name="Google Shape;227;p6"/>
            <p:cNvGrpSpPr/>
            <p:nvPr/>
          </p:nvGrpSpPr>
          <p:grpSpPr>
            <a:xfrm>
              <a:off x="-173249" y="4476119"/>
              <a:ext cx="1040691" cy="824624"/>
              <a:chOff x="931151" y="4476119"/>
              <a:chExt cx="1040691" cy="824624"/>
            </a:xfrm>
          </p:grpSpPr>
          <p:sp>
            <p:nvSpPr>
              <p:cNvPr id="228" name="Google Shape;228;p6"/>
              <p:cNvSpPr/>
              <p:nvPr/>
            </p:nvSpPr>
            <p:spPr>
              <a:xfrm>
                <a:off x="1158668" y="4478361"/>
                <a:ext cx="726728" cy="497017"/>
              </a:xfrm>
              <a:custGeom>
                <a:avLst/>
                <a:gdLst/>
                <a:ahLst/>
                <a:cxnLst/>
                <a:rect l="l" t="t" r="r" b="b"/>
                <a:pathLst>
                  <a:path w="15233" h="10418" extrusionOk="0">
                    <a:moveTo>
                      <a:pt x="2575" y="0"/>
                    </a:moveTo>
                    <a:cubicBezTo>
                      <a:pt x="2164" y="0"/>
                      <a:pt x="1757" y="46"/>
                      <a:pt x="1332" y="231"/>
                    </a:cubicBezTo>
                    <a:cubicBezTo>
                      <a:pt x="814" y="453"/>
                      <a:pt x="371" y="786"/>
                      <a:pt x="1" y="1193"/>
                    </a:cubicBezTo>
                    <a:lnTo>
                      <a:pt x="1" y="1303"/>
                    </a:lnTo>
                    <a:cubicBezTo>
                      <a:pt x="149" y="1895"/>
                      <a:pt x="703" y="2302"/>
                      <a:pt x="1147" y="2634"/>
                    </a:cubicBezTo>
                    <a:cubicBezTo>
                      <a:pt x="1886" y="3152"/>
                      <a:pt x="4031" y="3300"/>
                      <a:pt x="4807" y="3744"/>
                    </a:cubicBezTo>
                    <a:cubicBezTo>
                      <a:pt x="6064" y="4483"/>
                      <a:pt x="5990" y="5962"/>
                      <a:pt x="7210" y="7810"/>
                    </a:cubicBezTo>
                    <a:cubicBezTo>
                      <a:pt x="8430" y="9687"/>
                      <a:pt x="9516" y="10418"/>
                      <a:pt x="11299" y="10418"/>
                    </a:cubicBezTo>
                    <a:cubicBezTo>
                      <a:pt x="12326" y="10418"/>
                      <a:pt x="13584" y="10175"/>
                      <a:pt x="15233" y="9770"/>
                    </a:cubicBezTo>
                    <a:cubicBezTo>
                      <a:pt x="13717" y="7625"/>
                      <a:pt x="11573" y="6147"/>
                      <a:pt x="9872" y="4446"/>
                    </a:cubicBezTo>
                    <a:cubicBezTo>
                      <a:pt x="8282" y="2782"/>
                      <a:pt x="6323" y="46"/>
                      <a:pt x="3846" y="46"/>
                    </a:cubicBezTo>
                    <a:cubicBezTo>
                      <a:pt x="3402" y="46"/>
                      <a:pt x="2986" y="0"/>
                      <a:pt x="25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6"/>
              <p:cNvSpPr/>
              <p:nvPr/>
            </p:nvSpPr>
            <p:spPr>
              <a:xfrm>
                <a:off x="1026423" y="4535229"/>
                <a:ext cx="945420" cy="765515"/>
              </a:xfrm>
              <a:custGeom>
                <a:avLst/>
                <a:gdLst/>
                <a:ahLst/>
                <a:cxnLst/>
                <a:rect l="l" t="t" r="r" b="b"/>
                <a:pathLst>
                  <a:path w="19817" h="16046" extrusionOk="0">
                    <a:moveTo>
                      <a:pt x="2810" y="1"/>
                    </a:moveTo>
                    <a:cubicBezTo>
                      <a:pt x="2366" y="481"/>
                      <a:pt x="1923" y="1036"/>
                      <a:pt x="1553" y="1516"/>
                    </a:cubicBezTo>
                    <a:cubicBezTo>
                      <a:pt x="998" y="2330"/>
                      <a:pt x="518" y="3180"/>
                      <a:pt x="0" y="4067"/>
                    </a:cubicBezTo>
                    <a:cubicBezTo>
                      <a:pt x="1072" y="4400"/>
                      <a:pt x="3032" y="5435"/>
                      <a:pt x="3882" y="6138"/>
                    </a:cubicBezTo>
                    <a:cubicBezTo>
                      <a:pt x="5398" y="7432"/>
                      <a:pt x="8023" y="8652"/>
                      <a:pt x="8282" y="10685"/>
                    </a:cubicBezTo>
                    <a:cubicBezTo>
                      <a:pt x="8466" y="12090"/>
                      <a:pt x="8725" y="13828"/>
                      <a:pt x="8540" y="16046"/>
                    </a:cubicBezTo>
                    <a:cubicBezTo>
                      <a:pt x="8947" y="16046"/>
                      <a:pt x="9428" y="16046"/>
                      <a:pt x="9871" y="16009"/>
                    </a:cubicBezTo>
                    <a:cubicBezTo>
                      <a:pt x="9945" y="14974"/>
                      <a:pt x="10943" y="13939"/>
                      <a:pt x="11979" y="12312"/>
                    </a:cubicBezTo>
                    <a:cubicBezTo>
                      <a:pt x="12533" y="11461"/>
                      <a:pt x="13716" y="10537"/>
                      <a:pt x="14677" y="10352"/>
                    </a:cubicBezTo>
                    <a:cubicBezTo>
                      <a:pt x="15274" y="10229"/>
                      <a:pt x="15950" y="10094"/>
                      <a:pt x="16592" y="10094"/>
                    </a:cubicBezTo>
                    <a:cubicBezTo>
                      <a:pt x="17104" y="10094"/>
                      <a:pt x="17595" y="10180"/>
                      <a:pt x="18005" y="10426"/>
                    </a:cubicBezTo>
                    <a:cubicBezTo>
                      <a:pt x="18744" y="10833"/>
                      <a:pt x="19040" y="13236"/>
                      <a:pt x="19114" y="13975"/>
                    </a:cubicBezTo>
                    <a:cubicBezTo>
                      <a:pt x="19114" y="14123"/>
                      <a:pt x="19188" y="14308"/>
                      <a:pt x="19188" y="14419"/>
                    </a:cubicBezTo>
                    <a:cubicBezTo>
                      <a:pt x="19410" y="14382"/>
                      <a:pt x="19595" y="14345"/>
                      <a:pt x="19816" y="14234"/>
                    </a:cubicBezTo>
                    <a:cubicBezTo>
                      <a:pt x="19816" y="11831"/>
                      <a:pt x="19114" y="10057"/>
                      <a:pt x="18079" y="8578"/>
                    </a:cubicBezTo>
                    <a:cubicBezTo>
                      <a:pt x="16417" y="8983"/>
                      <a:pt x="15155" y="9226"/>
                      <a:pt x="14127" y="9226"/>
                    </a:cubicBezTo>
                    <a:cubicBezTo>
                      <a:pt x="12342" y="9226"/>
                      <a:pt x="11262" y="8495"/>
                      <a:pt x="10019" y="6618"/>
                    </a:cubicBezTo>
                    <a:cubicBezTo>
                      <a:pt x="8836" y="4770"/>
                      <a:pt x="8873" y="3291"/>
                      <a:pt x="7616" y="2552"/>
                    </a:cubicBezTo>
                    <a:cubicBezTo>
                      <a:pt x="6840" y="2108"/>
                      <a:pt x="4695" y="1960"/>
                      <a:pt x="3956" y="1442"/>
                    </a:cubicBezTo>
                    <a:cubicBezTo>
                      <a:pt x="3512" y="1110"/>
                      <a:pt x="2958" y="703"/>
                      <a:pt x="2810" y="111"/>
                    </a:cubicBezTo>
                    <a:lnTo>
                      <a:pt x="281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6"/>
              <p:cNvSpPr/>
              <p:nvPr/>
            </p:nvSpPr>
            <p:spPr>
              <a:xfrm>
                <a:off x="1497344" y="5016788"/>
                <a:ext cx="444491" cy="283955"/>
              </a:xfrm>
              <a:custGeom>
                <a:avLst/>
                <a:gdLst/>
                <a:ahLst/>
                <a:cxnLst/>
                <a:rect l="l" t="t" r="r" b="b"/>
                <a:pathLst>
                  <a:path w="9317" h="5952" extrusionOk="0">
                    <a:moveTo>
                      <a:pt x="6721" y="0"/>
                    </a:moveTo>
                    <a:cubicBezTo>
                      <a:pt x="6079" y="0"/>
                      <a:pt x="5403" y="135"/>
                      <a:pt x="4806" y="258"/>
                    </a:cubicBezTo>
                    <a:cubicBezTo>
                      <a:pt x="3845" y="443"/>
                      <a:pt x="2625" y="1367"/>
                      <a:pt x="2071" y="2255"/>
                    </a:cubicBezTo>
                    <a:cubicBezTo>
                      <a:pt x="1072" y="3881"/>
                      <a:pt x="37" y="4954"/>
                      <a:pt x="0" y="5952"/>
                    </a:cubicBezTo>
                    <a:cubicBezTo>
                      <a:pt x="2884" y="5878"/>
                      <a:pt x="5916" y="5360"/>
                      <a:pt x="9317" y="4399"/>
                    </a:cubicBezTo>
                    <a:cubicBezTo>
                      <a:pt x="9317" y="4214"/>
                      <a:pt x="9243" y="4029"/>
                      <a:pt x="9243" y="3881"/>
                    </a:cubicBezTo>
                    <a:cubicBezTo>
                      <a:pt x="9169" y="3142"/>
                      <a:pt x="8947" y="739"/>
                      <a:pt x="8134" y="332"/>
                    </a:cubicBezTo>
                    <a:cubicBezTo>
                      <a:pt x="7724" y="86"/>
                      <a:pt x="7233" y="0"/>
                      <a:pt x="672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6"/>
              <p:cNvSpPr/>
              <p:nvPr/>
            </p:nvSpPr>
            <p:spPr>
              <a:xfrm>
                <a:off x="931151" y="4729255"/>
                <a:ext cx="490385" cy="426887"/>
              </a:xfrm>
              <a:custGeom>
                <a:avLst/>
                <a:gdLst/>
                <a:ahLst/>
                <a:cxnLst/>
                <a:rect l="l" t="t" r="r" b="b"/>
                <a:pathLst>
                  <a:path w="10279" h="8948" extrusionOk="0">
                    <a:moveTo>
                      <a:pt x="1997" y="0"/>
                    </a:moveTo>
                    <a:cubicBezTo>
                      <a:pt x="925" y="1997"/>
                      <a:pt x="112" y="4178"/>
                      <a:pt x="1" y="6248"/>
                    </a:cubicBezTo>
                    <a:cubicBezTo>
                      <a:pt x="740" y="6988"/>
                      <a:pt x="1775" y="7949"/>
                      <a:pt x="2884" y="8947"/>
                    </a:cubicBezTo>
                    <a:cubicBezTo>
                      <a:pt x="2958" y="8245"/>
                      <a:pt x="3439" y="5435"/>
                      <a:pt x="4067" y="4917"/>
                    </a:cubicBezTo>
                    <a:cubicBezTo>
                      <a:pt x="4358" y="4638"/>
                      <a:pt x="4744" y="4538"/>
                      <a:pt x="5169" y="4538"/>
                    </a:cubicBezTo>
                    <a:cubicBezTo>
                      <a:pt x="6094" y="4538"/>
                      <a:pt x="7203" y="5013"/>
                      <a:pt x="7912" y="5139"/>
                    </a:cubicBezTo>
                    <a:cubicBezTo>
                      <a:pt x="9354" y="5435"/>
                      <a:pt x="9724" y="5472"/>
                      <a:pt x="10279" y="6655"/>
                    </a:cubicBezTo>
                    <a:lnTo>
                      <a:pt x="10279" y="6618"/>
                    </a:lnTo>
                    <a:cubicBezTo>
                      <a:pt x="10020" y="4585"/>
                      <a:pt x="7395" y="3402"/>
                      <a:pt x="5879" y="2108"/>
                    </a:cubicBezTo>
                    <a:cubicBezTo>
                      <a:pt x="5029" y="1368"/>
                      <a:pt x="3069" y="333"/>
                      <a:pt x="19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6"/>
              <p:cNvSpPr/>
              <p:nvPr/>
            </p:nvSpPr>
            <p:spPr>
              <a:xfrm>
                <a:off x="1065209" y="4945179"/>
                <a:ext cx="377509" cy="353799"/>
              </a:xfrm>
              <a:custGeom>
                <a:avLst/>
                <a:gdLst/>
                <a:ahLst/>
                <a:cxnLst/>
                <a:rect l="l" t="t" r="r" b="b"/>
                <a:pathLst>
                  <a:path w="7913" h="7416" extrusionOk="0">
                    <a:moveTo>
                      <a:pt x="2311" y="0"/>
                    </a:moveTo>
                    <a:cubicBezTo>
                      <a:pt x="1895" y="0"/>
                      <a:pt x="1514" y="94"/>
                      <a:pt x="1220" y="354"/>
                    </a:cubicBezTo>
                    <a:cubicBezTo>
                      <a:pt x="555" y="909"/>
                      <a:pt x="111" y="3719"/>
                      <a:pt x="0" y="4347"/>
                    </a:cubicBezTo>
                    <a:cubicBezTo>
                      <a:pt x="1590" y="5715"/>
                      <a:pt x="3328" y="6898"/>
                      <a:pt x="4992" y="7194"/>
                    </a:cubicBezTo>
                    <a:cubicBezTo>
                      <a:pt x="5842" y="7305"/>
                      <a:pt x="6729" y="7379"/>
                      <a:pt x="7653" y="7416"/>
                    </a:cubicBezTo>
                    <a:lnTo>
                      <a:pt x="7764" y="7416"/>
                    </a:lnTo>
                    <a:cubicBezTo>
                      <a:pt x="7838" y="7009"/>
                      <a:pt x="7912" y="6640"/>
                      <a:pt x="7912" y="6270"/>
                    </a:cubicBezTo>
                    <a:cubicBezTo>
                      <a:pt x="7875" y="4643"/>
                      <a:pt x="7579" y="3238"/>
                      <a:pt x="7469" y="2129"/>
                    </a:cubicBezTo>
                    <a:cubicBezTo>
                      <a:pt x="6914" y="946"/>
                      <a:pt x="6544" y="909"/>
                      <a:pt x="5102" y="613"/>
                    </a:cubicBezTo>
                    <a:cubicBezTo>
                      <a:pt x="4384" y="485"/>
                      <a:pt x="3256" y="0"/>
                      <a:pt x="23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6"/>
              <p:cNvSpPr/>
              <p:nvPr/>
            </p:nvSpPr>
            <p:spPr>
              <a:xfrm>
                <a:off x="1135769" y="4476119"/>
                <a:ext cx="687894" cy="708218"/>
              </a:xfrm>
              <a:custGeom>
                <a:avLst/>
                <a:gdLst/>
                <a:ahLst/>
                <a:cxnLst/>
                <a:rect l="l" t="t" r="r" b="b"/>
                <a:pathLst>
                  <a:path w="14419" h="14845" extrusionOk="0">
                    <a:moveTo>
                      <a:pt x="2557" y="1"/>
                    </a:moveTo>
                    <a:cubicBezTo>
                      <a:pt x="1653" y="1"/>
                      <a:pt x="1153" y="399"/>
                      <a:pt x="333" y="1350"/>
                    </a:cubicBezTo>
                    <a:cubicBezTo>
                      <a:pt x="0" y="1720"/>
                      <a:pt x="1627" y="2903"/>
                      <a:pt x="1664" y="2903"/>
                    </a:cubicBezTo>
                    <a:cubicBezTo>
                      <a:pt x="2551" y="3458"/>
                      <a:pt x="4585" y="3754"/>
                      <a:pt x="5065" y="4345"/>
                    </a:cubicBezTo>
                    <a:cubicBezTo>
                      <a:pt x="5546" y="5085"/>
                      <a:pt x="5176" y="6342"/>
                      <a:pt x="4917" y="7155"/>
                    </a:cubicBezTo>
                    <a:cubicBezTo>
                      <a:pt x="4363" y="8782"/>
                      <a:pt x="4511" y="10926"/>
                      <a:pt x="4548" y="11148"/>
                    </a:cubicBezTo>
                    <a:cubicBezTo>
                      <a:pt x="4917" y="12220"/>
                      <a:pt x="5435" y="11776"/>
                      <a:pt x="5620" y="11961"/>
                    </a:cubicBezTo>
                    <a:cubicBezTo>
                      <a:pt x="6063" y="12331"/>
                      <a:pt x="5731" y="14142"/>
                      <a:pt x="6359" y="14845"/>
                    </a:cubicBezTo>
                    <a:cubicBezTo>
                      <a:pt x="6433" y="14105"/>
                      <a:pt x="6174" y="11517"/>
                      <a:pt x="6951" y="10556"/>
                    </a:cubicBezTo>
                    <a:cubicBezTo>
                      <a:pt x="7045" y="10431"/>
                      <a:pt x="7198" y="10385"/>
                      <a:pt x="7466" y="10385"/>
                    </a:cubicBezTo>
                    <a:cubicBezTo>
                      <a:pt x="7833" y="10385"/>
                      <a:pt x="8415" y="10471"/>
                      <a:pt x="9354" y="10556"/>
                    </a:cubicBezTo>
                    <a:cubicBezTo>
                      <a:pt x="10072" y="10576"/>
                      <a:pt x="10606" y="10737"/>
                      <a:pt x="11385" y="10737"/>
                    </a:cubicBezTo>
                    <a:cubicBezTo>
                      <a:pt x="12090" y="10737"/>
                      <a:pt x="12995" y="10605"/>
                      <a:pt x="14419" y="10113"/>
                    </a:cubicBezTo>
                    <a:cubicBezTo>
                      <a:pt x="13642" y="10076"/>
                      <a:pt x="12275" y="10113"/>
                      <a:pt x="11535" y="10039"/>
                    </a:cubicBezTo>
                    <a:cubicBezTo>
                      <a:pt x="9613" y="9706"/>
                      <a:pt x="9243" y="8745"/>
                      <a:pt x="9132" y="8597"/>
                    </a:cubicBezTo>
                    <a:cubicBezTo>
                      <a:pt x="8097" y="7303"/>
                      <a:pt x="7764" y="6970"/>
                      <a:pt x="7025" y="5565"/>
                    </a:cubicBezTo>
                    <a:cubicBezTo>
                      <a:pt x="6803" y="5085"/>
                      <a:pt x="6729" y="3901"/>
                      <a:pt x="6248" y="3643"/>
                    </a:cubicBezTo>
                    <a:cubicBezTo>
                      <a:pt x="6100" y="3569"/>
                      <a:pt x="5065" y="3162"/>
                      <a:pt x="4622" y="2977"/>
                    </a:cubicBezTo>
                    <a:cubicBezTo>
                      <a:pt x="4252" y="2792"/>
                      <a:pt x="3106" y="2718"/>
                      <a:pt x="2477" y="2312"/>
                    </a:cubicBezTo>
                    <a:cubicBezTo>
                      <a:pt x="1849" y="1905"/>
                      <a:pt x="1775" y="981"/>
                      <a:pt x="1775" y="833"/>
                    </a:cubicBezTo>
                    <a:cubicBezTo>
                      <a:pt x="1812" y="463"/>
                      <a:pt x="2958" y="57"/>
                      <a:pt x="2921" y="20"/>
                    </a:cubicBezTo>
                    <a:cubicBezTo>
                      <a:pt x="2792" y="7"/>
                      <a:pt x="2671" y="1"/>
                      <a:pt x="25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Google Shape;235;p7"/>
          <p:cNvPicPr preferRelativeResize="0"/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 rot="5400000">
            <a:off x="1994288" y="-1994287"/>
            <a:ext cx="5163600" cy="9152174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37" name="Google Shape;237;p7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252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238" name="Google Shape;238;p7"/>
          <p:cNvSpPr/>
          <p:nvPr/>
        </p:nvSpPr>
        <p:spPr>
          <a:xfrm>
            <a:off x="273125" y="271450"/>
            <a:ext cx="8597700" cy="4600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9" name="Google Shape;239;p7"/>
          <p:cNvGrpSpPr/>
          <p:nvPr/>
        </p:nvGrpSpPr>
        <p:grpSpPr>
          <a:xfrm>
            <a:off x="-550998" y="-837269"/>
            <a:ext cx="10212182" cy="6241520"/>
            <a:chOff x="-550998" y="-837269"/>
            <a:chExt cx="10212182" cy="6241520"/>
          </a:xfrm>
        </p:grpSpPr>
        <p:grpSp>
          <p:nvGrpSpPr>
            <p:cNvPr id="240" name="Google Shape;240;p7"/>
            <p:cNvGrpSpPr/>
            <p:nvPr/>
          </p:nvGrpSpPr>
          <p:grpSpPr>
            <a:xfrm>
              <a:off x="-550998" y="4484383"/>
              <a:ext cx="1928665" cy="919868"/>
              <a:chOff x="2699950" y="1620825"/>
              <a:chExt cx="1643375" cy="783800"/>
            </a:xfrm>
          </p:grpSpPr>
          <p:sp>
            <p:nvSpPr>
              <p:cNvPr id="241" name="Google Shape;241;p7"/>
              <p:cNvSpPr/>
              <p:nvPr/>
            </p:nvSpPr>
            <p:spPr>
              <a:xfrm>
                <a:off x="3297025" y="1726175"/>
                <a:ext cx="695075" cy="471400"/>
              </a:xfrm>
              <a:custGeom>
                <a:avLst/>
                <a:gdLst/>
                <a:ahLst/>
                <a:cxnLst/>
                <a:rect l="l" t="t" r="r" b="b"/>
                <a:pathLst>
                  <a:path w="27803" h="18856" extrusionOk="0">
                    <a:moveTo>
                      <a:pt x="12177" y="2917"/>
                    </a:moveTo>
                    <a:cubicBezTo>
                      <a:pt x="12167" y="2917"/>
                      <a:pt x="12157" y="2917"/>
                      <a:pt x="12147" y="2917"/>
                    </a:cubicBezTo>
                    <a:lnTo>
                      <a:pt x="12147" y="2917"/>
                    </a:lnTo>
                    <a:cubicBezTo>
                      <a:pt x="12390" y="2945"/>
                      <a:pt x="12635" y="2967"/>
                      <a:pt x="12873" y="2974"/>
                    </a:cubicBezTo>
                    <a:lnTo>
                      <a:pt x="12873" y="2974"/>
                    </a:lnTo>
                    <a:cubicBezTo>
                      <a:pt x="12685" y="2930"/>
                      <a:pt x="12446" y="2917"/>
                      <a:pt x="12177" y="2917"/>
                    </a:cubicBezTo>
                    <a:close/>
                    <a:moveTo>
                      <a:pt x="27396" y="1"/>
                    </a:moveTo>
                    <a:cubicBezTo>
                      <a:pt x="26952" y="334"/>
                      <a:pt x="26582" y="592"/>
                      <a:pt x="26471" y="592"/>
                    </a:cubicBezTo>
                    <a:cubicBezTo>
                      <a:pt x="24290" y="888"/>
                      <a:pt x="22183" y="1258"/>
                      <a:pt x="20038" y="1775"/>
                    </a:cubicBezTo>
                    <a:cubicBezTo>
                      <a:pt x="18744" y="2034"/>
                      <a:pt x="16489" y="2515"/>
                      <a:pt x="15269" y="2700"/>
                    </a:cubicBezTo>
                    <a:cubicBezTo>
                      <a:pt x="14826" y="2885"/>
                      <a:pt x="13901" y="2922"/>
                      <a:pt x="13421" y="2959"/>
                    </a:cubicBezTo>
                    <a:cubicBezTo>
                      <a:pt x="13296" y="2971"/>
                      <a:pt x="13165" y="2976"/>
                      <a:pt x="13032" y="2976"/>
                    </a:cubicBezTo>
                    <a:cubicBezTo>
                      <a:pt x="12979" y="2976"/>
                      <a:pt x="12926" y="2976"/>
                      <a:pt x="12873" y="2974"/>
                    </a:cubicBezTo>
                    <a:lnTo>
                      <a:pt x="12873" y="2974"/>
                    </a:lnTo>
                    <a:cubicBezTo>
                      <a:pt x="13044" y="3014"/>
                      <a:pt x="13171" y="3079"/>
                      <a:pt x="13236" y="3180"/>
                    </a:cubicBezTo>
                    <a:cubicBezTo>
                      <a:pt x="13384" y="3365"/>
                      <a:pt x="13495" y="3550"/>
                      <a:pt x="13642" y="3735"/>
                    </a:cubicBezTo>
                    <a:cubicBezTo>
                      <a:pt x="14673" y="5131"/>
                      <a:pt x="17977" y="5870"/>
                      <a:pt x="20299" y="5870"/>
                    </a:cubicBezTo>
                    <a:cubicBezTo>
                      <a:pt x="20559" y="5870"/>
                      <a:pt x="20806" y="5861"/>
                      <a:pt x="21037" y="5842"/>
                    </a:cubicBezTo>
                    <a:cubicBezTo>
                      <a:pt x="21107" y="5835"/>
                      <a:pt x="21173" y="5832"/>
                      <a:pt x="21237" y="5832"/>
                    </a:cubicBezTo>
                    <a:cubicBezTo>
                      <a:pt x="22216" y="5832"/>
                      <a:pt x="22487" y="6584"/>
                      <a:pt x="23181" y="6619"/>
                    </a:cubicBezTo>
                    <a:cubicBezTo>
                      <a:pt x="23809" y="6434"/>
                      <a:pt x="24401" y="6249"/>
                      <a:pt x="24955" y="6212"/>
                    </a:cubicBezTo>
                    <a:cubicBezTo>
                      <a:pt x="25547" y="6138"/>
                      <a:pt x="27026" y="5288"/>
                      <a:pt x="27691" y="5103"/>
                    </a:cubicBezTo>
                    <a:cubicBezTo>
                      <a:pt x="27617" y="4659"/>
                      <a:pt x="27802" y="1665"/>
                      <a:pt x="27802" y="481"/>
                    </a:cubicBezTo>
                    <a:cubicBezTo>
                      <a:pt x="27802" y="371"/>
                      <a:pt x="27506" y="112"/>
                      <a:pt x="27396" y="1"/>
                    </a:cubicBezTo>
                    <a:close/>
                    <a:moveTo>
                      <a:pt x="10463" y="2719"/>
                    </a:moveTo>
                    <a:cubicBezTo>
                      <a:pt x="10378" y="2719"/>
                      <a:pt x="10304" y="2724"/>
                      <a:pt x="10241" y="2737"/>
                    </a:cubicBezTo>
                    <a:lnTo>
                      <a:pt x="9687" y="4955"/>
                    </a:lnTo>
                    <a:cubicBezTo>
                      <a:pt x="7764" y="6101"/>
                      <a:pt x="7357" y="6212"/>
                      <a:pt x="5324" y="7136"/>
                    </a:cubicBezTo>
                    <a:cubicBezTo>
                      <a:pt x="4932" y="7309"/>
                      <a:pt x="4580" y="7368"/>
                      <a:pt x="4240" y="7368"/>
                    </a:cubicBezTo>
                    <a:cubicBezTo>
                      <a:pt x="3778" y="7368"/>
                      <a:pt x="3337" y="7258"/>
                      <a:pt x="2847" y="7173"/>
                    </a:cubicBezTo>
                    <a:cubicBezTo>
                      <a:pt x="2662" y="7321"/>
                      <a:pt x="2477" y="7395"/>
                      <a:pt x="2292" y="7543"/>
                    </a:cubicBezTo>
                    <a:cubicBezTo>
                      <a:pt x="2403" y="7617"/>
                      <a:pt x="2440" y="7728"/>
                      <a:pt x="2403" y="7876"/>
                    </a:cubicBezTo>
                    <a:cubicBezTo>
                      <a:pt x="1553" y="9281"/>
                      <a:pt x="703" y="10722"/>
                      <a:pt x="0" y="12238"/>
                    </a:cubicBezTo>
                    <a:cubicBezTo>
                      <a:pt x="148" y="12756"/>
                      <a:pt x="259" y="13273"/>
                      <a:pt x="370" y="13717"/>
                    </a:cubicBezTo>
                    <a:cubicBezTo>
                      <a:pt x="592" y="14937"/>
                      <a:pt x="1479" y="18856"/>
                      <a:pt x="1479" y="18856"/>
                    </a:cubicBezTo>
                    <a:cubicBezTo>
                      <a:pt x="1479" y="18856"/>
                      <a:pt x="2810" y="17155"/>
                      <a:pt x="3845" y="16933"/>
                    </a:cubicBezTo>
                    <a:cubicBezTo>
                      <a:pt x="5176" y="16601"/>
                      <a:pt x="5361" y="16675"/>
                      <a:pt x="6322" y="16379"/>
                    </a:cubicBezTo>
                    <a:cubicBezTo>
                      <a:pt x="7173" y="16083"/>
                      <a:pt x="8097" y="15676"/>
                      <a:pt x="8910" y="15196"/>
                    </a:cubicBezTo>
                    <a:cubicBezTo>
                      <a:pt x="8910" y="14013"/>
                      <a:pt x="9613" y="13162"/>
                      <a:pt x="10130" y="12349"/>
                    </a:cubicBezTo>
                    <a:cubicBezTo>
                      <a:pt x="10759" y="11314"/>
                      <a:pt x="10241" y="10020"/>
                      <a:pt x="10426" y="9022"/>
                    </a:cubicBezTo>
                    <a:cubicBezTo>
                      <a:pt x="10648" y="7765"/>
                      <a:pt x="10056" y="6138"/>
                      <a:pt x="10130" y="4918"/>
                    </a:cubicBezTo>
                    <a:cubicBezTo>
                      <a:pt x="10130" y="4585"/>
                      <a:pt x="10389" y="3550"/>
                      <a:pt x="10389" y="3254"/>
                    </a:cubicBezTo>
                    <a:cubicBezTo>
                      <a:pt x="10389" y="3106"/>
                      <a:pt x="10537" y="2959"/>
                      <a:pt x="10648" y="2959"/>
                    </a:cubicBezTo>
                    <a:cubicBezTo>
                      <a:pt x="11147" y="2959"/>
                      <a:pt x="11687" y="2918"/>
                      <a:pt x="12147" y="2917"/>
                    </a:cubicBezTo>
                    <a:lnTo>
                      <a:pt x="12147" y="2917"/>
                    </a:lnTo>
                    <a:cubicBezTo>
                      <a:pt x="11495" y="2841"/>
                      <a:pt x="10865" y="2719"/>
                      <a:pt x="10463" y="271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7"/>
              <p:cNvSpPr/>
              <p:nvPr/>
            </p:nvSpPr>
            <p:spPr>
              <a:xfrm>
                <a:off x="3517925" y="1895325"/>
                <a:ext cx="365100" cy="218175"/>
              </a:xfrm>
              <a:custGeom>
                <a:avLst/>
                <a:gdLst/>
                <a:ahLst/>
                <a:cxnLst/>
                <a:rect l="l" t="t" r="r" b="b"/>
                <a:pathLst>
                  <a:path w="14604" h="8727" extrusionOk="0">
                    <a:moveTo>
                      <a:pt x="14271" y="0"/>
                    </a:moveTo>
                    <a:cubicBezTo>
                      <a:pt x="13495" y="222"/>
                      <a:pt x="12681" y="555"/>
                      <a:pt x="11868" y="629"/>
                    </a:cubicBezTo>
                    <a:cubicBezTo>
                      <a:pt x="9687" y="814"/>
                      <a:pt x="7986" y="1775"/>
                      <a:pt x="6174" y="3032"/>
                    </a:cubicBezTo>
                    <a:cubicBezTo>
                      <a:pt x="5472" y="3550"/>
                      <a:pt x="5065" y="4437"/>
                      <a:pt x="4696" y="4881"/>
                    </a:cubicBezTo>
                    <a:cubicBezTo>
                      <a:pt x="4437" y="5213"/>
                      <a:pt x="3993" y="5546"/>
                      <a:pt x="3402" y="5731"/>
                    </a:cubicBezTo>
                    <a:cubicBezTo>
                      <a:pt x="2625" y="5916"/>
                      <a:pt x="2145" y="7025"/>
                      <a:pt x="1516" y="7469"/>
                    </a:cubicBezTo>
                    <a:cubicBezTo>
                      <a:pt x="1109" y="7801"/>
                      <a:pt x="555" y="8134"/>
                      <a:pt x="0" y="8430"/>
                    </a:cubicBezTo>
                    <a:lnTo>
                      <a:pt x="0" y="8615"/>
                    </a:lnTo>
                    <a:cubicBezTo>
                      <a:pt x="0" y="8696"/>
                      <a:pt x="17" y="8727"/>
                      <a:pt x="47" y="8727"/>
                    </a:cubicBezTo>
                    <a:cubicBezTo>
                      <a:pt x="125" y="8727"/>
                      <a:pt x="293" y="8510"/>
                      <a:pt x="481" y="8430"/>
                    </a:cubicBezTo>
                    <a:cubicBezTo>
                      <a:pt x="1479" y="8134"/>
                      <a:pt x="2403" y="7653"/>
                      <a:pt x="3069" y="6914"/>
                    </a:cubicBezTo>
                    <a:cubicBezTo>
                      <a:pt x="3956" y="5953"/>
                      <a:pt x="11572" y="814"/>
                      <a:pt x="13236" y="555"/>
                    </a:cubicBezTo>
                    <a:cubicBezTo>
                      <a:pt x="13569" y="481"/>
                      <a:pt x="14604" y="0"/>
                      <a:pt x="14271" y="0"/>
                    </a:cubicBezTo>
                    <a:close/>
                  </a:path>
                </a:pathLst>
              </a:custGeom>
              <a:solidFill>
                <a:srgbClr val="2121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7"/>
              <p:cNvSpPr/>
              <p:nvPr/>
            </p:nvSpPr>
            <p:spPr>
              <a:xfrm>
                <a:off x="3517925" y="1801850"/>
                <a:ext cx="357700" cy="307000"/>
              </a:xfrm>
              <a:custGeom>
                <a:avLst/>
                <a:gdLst/>
                <a:ahLst/>
                <a:cxnLst/>
                <a:rect l="l" t="t" r="r" b="b"/>
                <a:pathLst>
                  <a:path w="14308" h="12280" extrusionOk="0">
                    <a:moveTo>
                      <a:pt x="3268" y="1"/>
                    </a:moveTo>
                    <a:cubicBezTo>
                      <a:pt x="2801" y="1"/>
                      <a:pt x="2248" y="42"/>
                      <a:pt x="1738" y="42"/>
                    </a:cubicBezTo>
                    <a:cubicBezTo>
                      <a:pt x="1590" y="42"/>
                      <a:pt x="1479" y="153"/>
                      <a:pt x="1479" y="301"/>
                    </a:cubicBezTo>
                    <a:cubicBezTo>
                      <a:pt x="1479" y="634"/>
                      <a:pt x="1183" y="1632"/>
                      <a:pt x="1183" y="1965"/>
                    </a:cubicBezTo>
                    <a:cubicBezTo>
                      <a:pt x="1146" y="3222"/>
                      <a:pt x="1775" y="4812"/>
                      <a:pt x="1516" y="6069"/>
                    </a:cubicBezTo>
                    <a:cubicBezTo>
                      <a:pt x="1331" y="7067"/>
                      <a:pt x="1812" y="8398"/>
                      <a:pt x="1183" y="9396"/>
                    </a:cubicBezTo>
                    <a:cubicBezTo>
                      <a:pt x="629" y="10246"/>
                      <a:pt x="0" y="11060"/>
                      <a:pt x="0" y="12280"/>
                    </a:cubicBezTo>
                    <a:cubicBezTo>
                      <a:pt x="555" y="11947"/>
                      <a:pt x="1109" y="11614"/>
                      <a:pt x="1516" y="11282"/>
                    </a:cubicBezTo>
                    <a:cubicBezTo>
                      <a:pt x="2145" y="10838"/>
                      <a:pt x="2625" y="9729"/>
                      <a:pt x="3402" y="9544"/>
                    </a:cubicBezTo>
                    <a:cubicBezTo>
                      <a:pt x="3993" y="9396"/>
                      <a:pt x="4363" y="9063"/>
                      <a:pt x="4696" y="8694"/>
                    </a:cubicBezTo>
                    <a:cubicBezTo>
                      <a:pt x="5065" y="8250"/>
                      <a:pt x="5546" y="7363"/>
                      <a:pt x="6174" y="6845"/>
                    </a:cubicBezTo>
                    <a:cubicBezTo>
                      <a:pt x="7986" y="5551"/>
                      <a:pt x="9687" y="4627"/>
                      <a:pt x="11905" y="4368"/>
                    </a:cubicBezTo>
                    <a:cubicBezTo>
                      <a:pt x="12755" y="4257"/>
                      <a:pt x="13532" y="3961"/>
                      <a:pt x="14308" y="3703"/>
                    </a:cubicBezTo>
                    <a:cubicBezTo>
                      <a:pt x="13601" y="3667"/>
                      <a:pt x="13333" y="2921"/>
                      <a:pt x="12276" y="2921"/>
                    </a:cubicBezTo>
                    <a:cubicBezTo>
                      <a:pt x="12228" y="2921"/>
                      <a:pt x="12178" y="2923"/>
                      <a:pt x="12127" y="2926"/>
                    </a:cubicBezTo>
                    <a:cubicBezTo>
                      <a:pt x="11941" y="2938"/>
                      <a:pt x="11745" y="2944"/>
                      <a:pt x="11540" y="2944"/>
                    </a:cubicBezTo>
                    <a:cubicBezTo>
                      <a:pt x="9208" y="2944"/>
                      <a:pt x="5749" y="2178"/>
                      <a:pt x="4696" y="819"/>
                    </a:cubicBezTo>
                    <a:cubicBezTo>
                      <a:pt x="4548" y="634"/>
                      <a:pt x="4474" y="449"/>
                      <a:pt x="4326" y="264"/>
                    </a:cubicBezTo>
                    <a:cubicBezTo>
                      <a:pt x="4190" y="51"/>
                      <a:pt x="3781" y="1"/>
                      <a:pt x="32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7"/>
              <p:cNvSpPr/>
              <p:nvPr/>
            </p:nvSpPr>
            <p:spPr>
              <a:xfrm>
                <a:off x="2914375" y="1620825"/>
                <a:ext cx="1065700" cy="341075"/>
              </a:xfrm>
              <a:custGeom>
                <a:avLst/>
                <a:gdLst/>
                <a:ahLst/>
                <a:cxnLst/>
                <a:rect l="l" t="t" r="r" b="b"/>
                <a:pathLst>
                  <a:path w="42628" h="13643" extrusionOk="0">
                    <a:moveTo>
                      <a:pt x="25732" y="0"/>
                    </a:moveTo>
                    <a:cubicBezTo>
                      <a:pt x="18412" y="814"/>
                      <a:pt x="3106" y="3217"/>
                      <a:pt x="0" y="3845"/>
                    </a:cubicBezTo>
                    <a:lnTo>
                      <a:pt x="0" y="3882"/>
                    </a:lnTo>
                    <a:cubicBezTo>
                      <a:pt x="185" y="4326"/>
                      <a:pt x="407" y="4806"/>
                      <a:pt x="518" y="4917"/>
                    </a:cubicBezTo>
                    <a:cubicBezTo>
                      <a:pt x="1331" y="5546"/>
                      <a:pt x="2367" y="6211"/>
                      <a:pt x="3143" y="6766"/>
                    </a:cubicBezTo>
                    <a:cubicBezTo>
                      <a:pt x="6650" y="9171"/>
                      <a:pt x="10249" y="10701"/>
                      <a:pt x="14455" y="10701"/>
                    </a:cubicBezTo>
                    <a:cubicBezTo>
                      <a:pt x="14904" y="10701"/>
                      <a:pt x="15360" y="10683"/>
                      <a:pt x="15824" y="10648"/>
                    </a:cubicBezTo>
                    <a:cubicBezTo>
                      <a:pt x="15849" y="10646"/>
                      <a:pt x="15877" y="10645"/>
                      <a:pt x="15907" y="10645"/>
                    </a:cubicBezTo>
                    <a:cubicBezTo>
                      <a:pt x="16409" y="10645"/>
                      <a:pt x="17557" y="10932"/>
                      <a:pt x="17488" y="11350"/>
                    </a:cubicBezTo>
                    <a:cubicBezTo>
                      <a:pt x="17303" y="12127"/>
                      <a:pt x="17007" y="12903"/>
                      <a:pt x="16748" y="13642"/>
                    </a:cubicBezTo>
                    <a:cubicBezTo>
                      <a:pt x="17007" y="13125"/>
                      <a:pt x="17340" y="12644"/>
                      <a:pt x="17598" y="12090"/>
                    </a:cubicBezTo>
                    <a:cubicBezTo>
                      <a:pt x="17672" y="11942"/>
                      <a:pt x="17598" y="11831"/>
                      <a:pt x="17525" y="11757"/>
                    </a:cubicBezTo>
                    <a:cubicBezTo>
                      <a:pt x="17709" y="11609"/>
                      <a:pt x="17894" y="11535"/>
                      <a:pt x="18079" y="11387"/>
                    </a:cubicBezTo>
                    <a:cubicBezTo>
                      <a:pt x="18548" y="11472"/>
                      <a:pt x="18979" y="11582"/>
                      <a:pt x="19438" y="11582"/>
                    </a:cubicBezTo>
                    <a:cubicBezTo>
                      <a:pt x="19775" y="11582"/>
                      <a:pt x="20127" y="11523"/>
                      <a:pt x="20519" y="11350"/>
                    </a:cubicBezTo>
                    <a:cubicBezTo>
                      <a:pt x="22553" y="10426"/>
                      <a:pt x="22959" y="10315"/>
                      <a:pt x="24919" y="9169"/>
                    </a:cubicBezTo>
                    <a:lnTo>
                      <a:pt x="25473" y="6951"/>
                    </a:lnTo>
                    <a:cubicBezTo>
                      <a:pt x="25548" y="6931"/>
                      <a:pt x="25641" y="6922"/>
                      <a:pt x="25748" y="6922"/>
                    </a:cubicBezTo>
                    <a:cubicBezTo>
                      <a:pt x="26348" y="6922"/>
                      <a:pt x="27395" y="7189"/>
                      <a:pt x="28291" y="7189"/>
                    </a:cubicBezTo>
                    <a:cubicBezTo>
                      <a:pt x="28415" y="7189"/>
                      <a:pt x="28536" y="7184"/>
                      <a:pt x="28653" y="7173"/>
                    </a:cubicBezTo>
                    <a:cubicBezTo>
                      <a:pt x="29170" y="7136"/>
                      <a:pt x="30058" y="7099"/>
                      <a:pt x="30501" y="6914"/>
                    </a:cubicBezTo>
                    <a:cubicBezTo>
                      <a:pt x="31647" y="6729"/>
                      <a:pt x="33940" y="6248"/>
                      <a:pt x="35270" y="5989"/>
                    </a:cubicBezTo>
                    <a:cubicBezTo>
                      <a:pt x="37378" y="5509"/>
                      <a:pt x="39559" y="5139"/>
                      <a:pt x="41703" y="4806"/>
                    </a:cubicBezTo>
                    <a:cubicBezTo>
                      <a:pt x="41777" y="4806"/>
                      <a:pt x="42184" y="4548"/>
                      <a:pt x="42628" y="4215"/>
                    </a:cubicBezTo>
                    <a:cubicBezTo>
                      <a:pt x="42443" y="4030"/>
                      <a:pt x="42147" y="3808"/>
                      <a:pt x="41962" y="3771"/>
                    </a:cubicBezTo>
                    <a:cubicBezTo>
                      <a:pt x="37711" y="2218"/>
                      <a:pt x="30686" y="444"/>
                      <a:pt x="257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7"/>
              <p:cNvSpPr/>
              <p:nvPr/>
            </p:nvSpPr>
            <p:spPr>
              <a:xfrm>
                <a:off x="3296100" y="1961875"/>
                <a:ext cx="37000" cy="11185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4474" extrusionOk="0">
                    <a:moveTo>
                      <a:pt x="1479" y="0"/>
                    </a:moveTo>
                    <a:cubicBezTo>
                      <a:pt x="925" y="925"/>
                      <a:pt x="407" y="1849"/>
                      <a:pt x="0" y="2810"/>
                    </a:cubicBezTo>
                    <a:cubicBezTo>
                      <a:pt x="74" y="3365"/>
                      <a:pt x="259" y="3882"/>
                      <a:pt x="370" y="4363"/>
                    </a:cubicBezTo>
                    <a:cubicBezTo>
                      <a:pt x="370" y="4400"/>
                      <a:pt x="370" y="4437"/>
                      <a:pt x="407" y="4474"/>
                    </a:cubicBezTo>
                    <a:cubicBezTo>
                      <a:pt x="407" y="2884"/>
                      <a:pt x="962" y="1442"/>
                      <a:pt x="1479" y="0"/>
                    </a:cubicBezTo>
                    <a:close/>
                  </a:path>
                </a:pathLst>
              </a:custGeom>
              <a:solidFill>
                <a:srgbClr val="5B5B5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7"/>
              <p:cNvSpPr/>
              <p:nvPr/>
            </p:nvSpPr>
            <p:spPr>
              <a:xfrm>
                <a:off x="2819175" y="1719725"/>
                <a:ext cx="534100" cy="431650"/>
              </a:xfrm>
              <a:custGeom>
                <a:avLst/>
                <a:gdLst/>
                <a:ahLst/>
                <a:cxnLst/>
                <a:rect l="l" t="t" r="r" b="b"/>
                <a:pathLst>
                  <a:path w="21364" h="17266" extrusionOk="0">
                    <a:moveTo>
                      <a:pt x="3845" y="0"/>
                    </a:moveTo>
                    <a:cubicBezTo>
                      <a:pt x="2477" y="2033"/>
                      <a:pt x="1183" y="4178"/>
                      <a:pt x="0" y="6396"/>
                    </a:cubicBezTo>
                    <a:cubicBezTo>
                      <a:pt x="2810" y="7986"/>
                      <a:pt x="7432" y="9354"/>
                      <a:pt x="9095" y="11905"/>
                    </a:cubicBezTo>
                    <a:cubicBezTo>
                      <a:pt x="10019" y="13346"/>
                      <a:pt x="10278" y="14086"/>
                      <a:pt x="11905" y="14862"/>
                    </a:cubicBezTo>
                    <a:cubicBezTo>
                      <a:pt x="14160" y="15971"/>
                      <a:pt x="17340" y="15824"/>
                      <a:pt x="20112" y="17265"/>
                    </a:cubicBezTo>
                    <a:cubicBezTo>
                      <a:pt x="19669" y="16156"/>
                      <a:pt x="19484" y="15158"/>
                      <a:pt x="19484" y="14160"/>
                    </a:cubicBezTo>
                    <a:cubicBezTo>
                      <a:pt x="19484" y="14123"/>
                      <a:pt x="19447" y="14086"/>
                      <a:pt x="19447" y="14049"/>
                    </a:cubicBezTo>
                    <a:cubicBezTo>
                      <a:pt x="19336" y="13568"/>
                      <a:pt x="19151" y="13051"/>
                      <a:pt x="19077" y="12570"/>
                    </a:cubicBezTo>
                    <a:cubicBezTo>
                      <a:pt x="19521" y="11572"/>
                      <a:pt x="20039" y="10648"/>
                      <a:pt x="20519" y="9723"/>
                    </a:cubicBezTo>
                    <a:cubicBezTo>
                      <a:pt x="20815" y="8984"/>
                      <a:pt x="21074" y="8208"/>
                      <a:pt x="21259" y="7431"/>
                    </a:cubicBezTo>
                    <a:cubicBezTo>
                      <a:pt x="21364" y="7045"/>
                      <a:pt x="20204" y="6726"/>
                      <a:pt x="19675" y="6726"/>
                    </a:cubicBezTo>
                    <a:cubicBezTo>
                      <a:pt x="19646" y="6726"/>
                      <a:pt x="19619" y="6727"/>
                      <a:pt x="19595" y="6729"/>
                    </a:cubicBezTo>
                    <a:cubicBezTo>
                      <a:pt x="19170" y="6758"/>
                      <a:pt x="18752" y="6773"/>
                      <a:pt x="18340" y="6773"/>
                    </a:cubicBezTo>
                    <a:cubicBezTo>
                      <a:pt x="14084" y="6773"/>
                      <a:pt x="10456" y="5240"/>
                      <a:pt x="6951" y="2847"/>
                    </a:cubicBezTo>
                    <a:cubicBezTo>
                      <a:pt x="6175" y="2292"/>
                      <a:pt x="5139" y="1664"/>
                      <a:pt x="4363" y="998"/>
                    </a:cubicBezTo>
                    <a:cubicBezTo>
                      <a:pt x="4252" y="924"/>
                      <a:pt x="4030" y="407"/>
                      <a:pt x="38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7"/>
              <p:cNvSpPr/>
              <p:nvPr/>
            </p:nvSpPr>
            <p:spPr>
              <a:xfrm>
                <a:off x="3875600" y="1855575"/>
                <a:ext cx="425200" cy="167325"/>
              </a:xfrm>
              <a:custGeom>
                <a:avLst/>
                <a:gdLst/>
                <a:ahLst/>
                <a:cxnLst/>
                <a:rect l="l" t="t" r="r" b="b"/>
                <a:pathLst>
                  <a:path w="17008" h="6693" extrusionOk="0">
                    <a:moveTo>
                      <a:pt x="4474" y="1"/>
                    </a:moveTo>
                    <a:cubicBezTo>
                      <a:pt x="3846" y="149"/>
                      <a:pt x="2404" y="1073"/>
                      <a:pt x="1776" y="1110"/>
                    </a:cubicBezTo>
                    <a:cubicBezTo>
                      <a:pt x="1221" y="1147"/>
                      <a:pt x="592" y="1295"/>
                      <a:pt x="1" y="1517"/>
                    </a:cubicBezTo>
                    <a:cubicBezTo>
                      <a:pt x="2700" y="2256"/>
                      <a:pt x="5399" y="4955"/>
                      <a:pt x="7210" y="6692"/>
                    </a:cubicBezTo>
                    <a:cubicBezTo>
                      <a:pt x="7358" y="6655"/>
                      <a:pt x="7543" y="6655"/>
                      <a:pt x="7654" y="6619"/>
                    </a:cubicBezTo>
                    <a:cubicBezTo>
                      <a:pt x="9687" y="6323"/>
                      <a:pt x="11795" y="6212"/>
                      <a:pt x="13717" y="5472"/>
                    </a:cubicBezTo>
                    <a:cubicBezTo>
                      <a:pt x="14789" y="5103"/>
                      <a:pt x="15861" y="4363"/>
                      <a:pt x="17007" y="4252"/>
                    </a:cubicBezTo>
                    <a:cubicBezTo>
                      <a:pt x="15824" y="3735"/>
                      <a:pt x="9281" y="1295"/>
                      <a:pt x="447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7"/>
              <p:cNvSpPr/>
              <p:nvPr/>
            </p:nvSpPr>
            <p:spPr>
              <a:xfrm>
                <a:off x="3547500" y="1892550"/>
                <a:ext cx="507450" cy="266225"/>
              </a:xfrm>
              <a:custGeom>
                <a:avLst/>
                <a:gdLst/>
                <a:ahLst/>
                <a:cxnLst/>
                <a:rect l="l" t="t" r="r" b="b"/>
                <a:pathLst>
                  <a:path w="20298" h="10649" extrusionOk="0">
                    <a:moveTo>
                      <a:pt x="13088" y="1"/>
                    </a:moveTo>
                    <a:cubicBezTo>
                      <a:pt x="12349" y="296"/>
                      <a:pt x="11498" y="555"/>
                      <a:pt x="10722" y="666"/>
                    </a:cubicBezTo>
                    <a:cubicBezTo>
                      <a:pt x="8541" y="925"/>
                      <a:pt x="6803" y="1849"/>
                      <a:pt x="4991" y="3143"/>
                    </a:cubicBezTo>
                    <a:cubicBezTo>
                      <a:pt x="4289" y="3661"/>
                      <a:pt x="3882" y="4548"/>
                      <a:pt x="3513" y="4992"/>
                    </a:cubicBezTo>
                    <a:cubicBezTo>
                      <a:pt x="3254" y="5324"/>
                      <a:pt x="2810" y="5657"/>
                      <a:pt x="2219" y="5842"/>
                    </a:cubicBezTo>
                    <a:cubicBezTo>
                      <a:pt x="1442" y="6027"/>
                      <a:pt x="962" y="7136"/>
                      <a:pt x="333" y="7580"/>
                    </a:cubicBezTo>
                    <a:cubicBezTo>
                      <a:pt x="222" y="7690"/>
                      <a:pt x="111" y="7727"/>
                      <a:pt x="0" y="7801"/>
                    </a:cubicBezTo>
                    <a:cubicBezTo>
                      <a:pt x="555" y="8097"/>
                      <a:pt x="1036" y="8615"/>
                      <a:pt x="1590" y="8800"/>
                    </a:cubicBezTo>
                    <a:cubicBezTo>
                      <a:pt x="1805" y="8868"/>
                      <a:pt x="2005" y="8890"/>
                      <a:pt x="2197" y="8890"/>
                    </a:cubicBezTo>
                    <a:cubicBezTo>
                      <a:pt x="2539" y="8890"/>
                      <a:pt x="2859" y="8820"/>
                      <a:pt x="3202" y="8820"/>
                    </a:cubicBezTo>
                    <a:cubicBezTo>
                      <a:pt x="3394" y="8820"/>
                      <a:pt x="3593" y="8842"/>
                      <a:pt x="3808" y="8911"/>
                    </a:cubicBezTo>
                    <a:cubicBezTo>
                      <a:pt x="4321" y="9081"/>
                      <a:pt x="4738" y="9662"/>
                      <a:pt x="5236" y="9662"/>
                    </a:cubicBezTo>
                    <a:cubicBezTo>
                      <a:pt x="5277" y="9662"/>
                      <a:pt x="5319" y="9658"/>
                      <a:pt x="5361" y="9650"/>
                    </a:cubicBezTo>
                    <a:cubicBezTo>
                      <a:pt x="5661" y="9618"/>
                      <a:pt x="5968" y="9567"/>
                      <a:pt x="6253" y="9567"/>
                    </a:cubicBezTo>
                    <a:cubicBezTo>
                      <a:pt x="6635" y="9567"/>
                      <a:pt x="6977" y="9660"/>
                      <a:pt x="7210" y="10020"/>
                    </a:cubicBezTo>
                    <a:cubicBezTo>
                      <a:pt x="7357" y="10278"/>
                      <a:pt x="7690" y="10463"/>
                      <a:pt x="8060" y="10648"/>
                    </a:cubicBezTo>
                    <a:cubicBezTo>
                      <a:pt x="8984" y="10094"/>
                      <a:pt x="9945" y="9465"/>
                      <a:pt x="10907" y="8874"/>
                    </a:cubicBezTo>
                    <a:cubicBezTo>
                      <a:pt x="13864" y="7025"/>
                      <a:pt x="16859" y="5731"/>
                      <a:pt x="20297" y="5176"/>
                    </a:cubicBezTo>
                    <a:cubicBezTo>
                      <a:pt x="18449" y="3439"/>
                      <a:pt x="15750" y="740"/>
                      <a:pt x="130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7"/>
              <p:cNvSpPr/>
              <p:nvPr/>
            </p:nvSpPr>
            <p:spPr>
              <a:xfrm>
                <a:off x="2707325" y="1878700"/>
                <a:ext cx="1041675" cy="524075"/>
              </a:xfrm>
              <a:custGeom>
                <a:avLst/>
                <a:gdLst/>
                <a:ahLst/>
                <a:cxnLst/>
                <a:rect l="l" t="t" r="r" b="b"/>
                <a:pathLst>
                  <a:path w="41667" h="20963" extrusionOk="0">
                    <a:moveTo>
                      <a:pt x="4474" y="0"/>
                    </a:moveTo>
                    <a:cubicBezTo>
                      <a:pt x="2737" y="3327"/>
                      <a:pt x="1258" y="6840"/>
                      <a:pt x="1" y="10426"/>
                    </a:cubicBezTo>
                    <a:cubicBezTo>
                      <a:pt x="885" y="11101"/>
                      <a:pt x="2107" y="11761"/>
                      <a:pt x="3158" y="11761"/>
                    </a:cubicBezTo>
                    <a:cubicBezTo>
                      <a:pt x="3776" y="11761"/>
                      <a:pt x="4336" y="11532"/>
                      <a:pt x="4733" y="10943"/>
                    </a:cubicBezTo>
                    <a:cubicBezTo>
                      <a:pt x="4992" y="10537"/>
                      <a:pt x="5214" y="9797"/>
                      <a:pt x="5473" y="9317"/>
                    </a:cubicBezTo>
                    <a:cubicBezTo>
                      <a:pt x="5916" y="8318"/>
                      <a:pt x="6434" y="6655"/>
                      <a:pt x="8135" y="5250"/>
                    </a:cubicBezTo>
                    <a:lnTo>
                      <a:pt x="8135" y="5250"/>
                    </a:lnTo>
                    <a:cubicBezTo>
                      <a:pt x="7062" y="7357"/>
                      <a:pt x="6988" y="8762"/>
                      <a:pt x="6693" y="10980"/>
                    </a:cubicBezTo>
                    <a:cubicBezTo>
                      <a:pt x="6767" y="11276"/>
                      <a:pt x="7543" y="12829"/>
                      <a:pt x="8430" y="14271"/>
                    </a:cubicBezTo>
                    <a:cubicBezTo>
                      <a:pt x="9835" y="14936"/>
                      <a:pt x="11388" y="14677"/>
                      <a:pt x="12904" y="14973"/>
                    </a:cubicBezTo>
                    <a:cubicBezTo>
                      <a:pt x="13532" y="15121"/>
                      <a:pt x="14235" y="15602"/>
                      <a:pt x="14715" y="16341"/>
                    </a:cubicBezTo>
                    <a:cubicBezTo>
                      <a:pt x="14974" y="16822"/>
                      <a:pt x="16453" y="16711"/>
                      <a:pt x="16971" y="16896"/>
                    </a:cubicBezTo>
                    <a:cubicBezTo>
                      <a:pt x="19448" y="17783"/>
                      <a:pt x="21814" y="17561"/>
                      <a:pt x="24291" y="20112"/>
                    </a:cubicBezTo>
                    <a:cubicBezTo>
                      <a:pt x="25585" y="20408"/>
                      <a:pt x="26731" y="20741"/>
                      <a:pt x="27655" y="20962"/>
                    </a:cubicBezTo>
                    <a:cubicBezTo>
                      <a:pt x="28025" y="18190"/>
                      <a:pt x="30835" y="16230"/>
                      <a:pt x="33349" y="15343"/>
                    </a:cubicBezTo>
                    <a:cubicBezTo>
                      <a:pt x="36343" y="14271"/>
                      <a:pt x="39005" y="12792"/>
                      <a:pt x="41667" y="11239"/>
                    </a:cubicBezTo>
                    <a:cubicBezTo>
                      <a:pt x="41334" y="11017"/>
                      <a:pt x="41001" y="10758"/>
                      <a:pt x="40854" y="10574"/>
                    </a:cubicBezTo>
                    <a:cubicBezTo>
                      <a:pt x="40612" y="10222"/>
                      <a:pt x="40240" y="10132"/>
                      <a:pt x="39838" y="10132"/>
                    </a:cubicBezTo>
                    <a:cubicBezTo>
                      <a:pt x="39563" y="10132"/>
                      <a:pt x="39275" y="10174"/>
                      <a:pt x="39005" y="10204"/>
                    </a:cubicBezTo>
                    <a:cubicBezTo>
                      <a:pt x="38963" y="10212"/>
                      <a:pt x="38921" y="10216"/>
                      <a:pt x="38880" y="10216"/>
                    </a:cubicBezTo>
                    <a:cubicBezTo>
                      <a:pt x="38382" y="10216"/>
                      <a:pt x="37965" y="9635"/>
                      <a:pt x="37452" y="9465"/>
                    </a:cubicBezTo>
                    <a:cubicBezTo>
                      <a:pt x="37227" y="9389"/>
                      <a:pt x="37014" y="9367"/>
                      <a:pt x="36806" y="9367"/>
                    </a:cubicBezTo>
                    <a:cubicBezTo>
                      <a:pt x="36504" y="9367"/>
                      <a:pt x="36211" y="9414"/>
                      <a:pt x="35903" y="9414"/>
                    </a:cubicBezTo>
                    <a:cubicBezTo>
                      <a:pt x="35690" y="9414"/>
                      <a:pt x="35470" y="9392"/>
                      <a:pt x="35234" y="9317"/>
                    </a:cubicBezTo>
                    <a:cubicBezTo>
                      <a:pt x="34679" y="9132"/>
                      <a:pt x="34199" y="8651"/>
                      <a:pt x="33644" y="8355"/>
                    </a:cubicBezTo>
                    <a:cubicBezTo>
                      <a:pt x="32572" y="9095"/>
                      <a:pt x="31093" y="9908"/>
                      <a:pt x="29873" y="10315"/>
                    </a:cubicBezTo>
                    <a:cubicBezTo>
                      <a:pt x="28912" y="10611"/>
                      <a:pt x="28690" y="10537"/>
                      <a:pt x="27359" y="10869"/>
                    </a:cubicBezTo>
                    <a:cubicBezTo>
                      <a:pt x="26361" y="11091"/>
                      <a:pt x="24993" y="12792"/>
                      <a:pt x="24993" y="12792"/>
                    </a:cubicBezTo>
                    <a:cubicBezTo>
                      <a:pt x="24993" y="12792"/>
                      <a:pt x="24217" y="9206"/>
                      <a:pt x="23958" y="7838"/>
                    </a:cubicBezTo>
                    <a:lnTo>
                      <a:pt x="23958" y="7838"/>
                    </a:lnTo>
                    <a:cubicBezTo>
                      <a:pt x="23958" y="8836"/>
                      <a:pt x="24143" y="9797"/>
                      <a:pt x="24586" y="10943"/>
                    </a:cubicBezTo>
                    <a:cubicBezTo>
                      <a:pt x="21814" y="9465"/>
                      <a:pt x="18634" y="9649"/>
                      <a:pt x="16379" y="8540"/>
                    </a:cubicBezTo>
                    <a:cubicBezTo>
                      <a:pt x="14789" y="7764"/>
                      <a:pt x="14530" y="7024"/>
                      <a:pt x="13532" y="5583"/>
                    </a:cubicBezTo>
                    <a:cubicBezTo>
                      <a:pt x="11869" y="3032"/>
                      <a:pt x="7247" y="1664"/>
                      <a:pt x="44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7"/>
              <p:cNvSpPr/>
              <p:nvPr/>
            </p:nvSpPr>
            <p:spPr>
              <a:xfrm>
                <a:off x="2699950" y="2010850"/>
                <a:ext cx="615575" cy="371600"/>
              </a:xfrm>
              <a:custGeom>
                <a:avLst/>
                <a:gdLst/>
                <a:ahLst/>
                <a:cxnLst/>
                <a:rect l="l" t="t" r="r" b="b"/>
                <a:pathLst>
                  <a:path w="24623" h="14864" extrusionOk="0">
                    <a:moveTo>
                      <a:pt x="8430" y="1"/>
                    </a:moveTo>
                    <a:cubicBezTo>
                      <a:pt x="6729" y="1369"/>
                      <a:pt x="6285" y="3069"/>
                      <a:pt x="5768" y="4068"/>
                    </a:cubicBezTo>
                    <a:cubicBezTo>
                      <a:pt x="5546" y="4511"/>
                      <a:pt x="5287" y="5214"/>
                      <a:pt x="5028" y="5657"/>
                    </a:cubicBezTo>
                    <a:cubicBezTo>
                      <a:pt x="4629" y="6249"/>
                      <a:pt x="4067" y="6477"/>
                      <a:pt x="3445" y="6477"/>
                    </a:cubicBezTo>
                    <a:cubicBezTo>
                      <a:pt x="2396" y="6477"/>
                      <a:pt x="1178" y="5827"/>
                      <a:pt x="296" y="5177"/>
                    </a:cubicBezTo>
                    <a:cubicBezTo>
                      <a:pt x="222" y="5472"/>
                      <a:pt x="74" y="5842"/>
                      <a:pt x="0" y="6175"/>
                    </a:cubicBezTo>
                    <a:cubicBezTo>
                      <a:pt x="6544" y="9724"/>
                      <a:pt x="17635" y="12978"/>
                      <a:pt x="24623" y="14863"/>
                    </a:cubicBezTo>
                    <a:cubicBezTo>
                      <a:pt x="22109" y="12275"/>
                      <a:pt x="19780" y="12497"/>
                      <a:pt x="17266" y="11647"/>
                    </a:cubicBezTo>
                    <a:cubicBezTo>
                      <a:pt x="16748" y="11462"/>
                      <a:pt x="15343" y="11536"/>
                      <a:pt x="15010" y="11092"/>
                    </a:cubicBezTo>
                    <a:cubicBezTo>
                      <a:pt x="14530" y="10390"/>
                      <a:pt x="13901" y="9835"/>
                      <a:pt x="13199" y="9687"/>
                    </a:cubicBezTo>
                    <a:cubicBezTo>
                      <a:pt x="11683" y="9428"/>
                      <a:pt x="10167" y="9613"/>
                      <a:pt x="8725" y="8985"/>
                    </a:cubicBezTo>
                    <a:cubicBezTo>
                      <a:pt x="7838" y="7580"/>
                      <a:pt x="7025" y="6027"/>
                      <a:pt x="7025" y="5731"/>
                    </a:cubicBezTo>
                    <a:cubicBezTo>
                      <a:pt x="7246" y="3513"/>
                      <a:pt x="7394" y="2071"/>
                      <a:pt x="843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7"/>
              <p:cNvSpPr/>
              <p:nvPr/>
            </p:nvSpPr>
            <p:spPr>
              <a:xfrm>
                <a:off x="3465225" y="1676750"/>
                <a:ext cx="336475" cy="124325"/>
              </a:xfrm>
              <a:custGeom>
                <a:avLst/>
                <a:gdLst/>
                <a:ahLst/>
                <a:cxnLst/>
                <a:rect l="l" t="t" r="r" b="b"/>
                <a:pathLst>
                  <a:path w="13459" h="4973" extrusionOk="0">
                    <a:moveTo>
                      <a:pt x="2167" y="1"/>
                    </a:moveTo>
                    <a:cubicBezTo>
                      <a:pt x="1374" y="1"/>
                      <a:pt x="690" y="234"/>
                      <a:pt x="297" y="1091"/>
                    </a:cubicBezTo>
                    <a:cubicBezTo>
                      <a:pt x="149" y="1423"/>
                      <a:pt x="1" y="1756"/>
                      <a:pt x="334" y="2200"/>
                    </a:cubicBezTo>
                    <a:cubicBezTo>
                      <a:pt x="1036" y="3124"/>
                      <a:pt x="1849" y="3752"/>
                      <a:pt x="2811" y="4381"/>
                    </a:cubicBezTo>
                    <a:cubicBezTo>
                      <a:pt x="3070" y="4529"/>
                      <a:pt x="3365" y="4972"/>
                      <a:pt x="5177" y="4972"/>
                    </a:cubicBezTo>
                    <a:cubicBezTo>
                      <a:pt x="7543" y="4972"/>
                      <a:pt x="10907" y="4344"/>
                      <a:pt x="12534" y="3605"/>
                    </a:cubicBezTo>
                    <a:cubicBezTo>
                      <a:pt x="13052" y="3420"/>
                      <a:pt x="13458" y="2939"/>
                      <a:pt x="13089" y="2939"/>
                    </a:cubicBezTo>
                    <a:cubicBezTo>
                      <a:pt x="12830" y="2902"/>
                      <a:pt x="6471" y="684"/>
                      <a:pt x="3661" y="166"/>
                    </a:cubicBezTo>
                    <a:cubicBezTo>
                      <a:pt x="3150" y="83"/>
                      <a:pt x="2639" y="1"/>
                      <a:pt x="216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7"/>
              <p:cNvSpPr/>
              <p:nvPr/>
            </p:nvSpPr>
            <p:spPr>
              <a:xfrm>
                <a:off x="3399625" y="2186475"/>
                <a:ext cx="304100" cy="218150"/>
              </a:xfrm>
              <a:custGeom>
                <a:avLst/>
                <a:gdLst/>
                <a:ahLst/>
                <a:cxnLst/>
                <a:rect l="l" t="t" r="r" b="b"/>
                <a:pathLst>
                  <a:path w="12164" h="8726" extrusionOk="0">
                    <a:moveTo>
                      <a:pt x="12163" y="0"/>
                    </a:moveTo>
                    <a:lnTo>
                      <a:pt x="12163" y="0"/>
                    </a:lnTo>
                    <a:cubicBezTo>
                      <a:pt x="10130" y="1146"/>
                      <a:pt x="7986" y="2219"/>
                      <a:pt x="5694" y="3032"/>
                    </a:cubicBezTo>
                    <a:cubicBezTo>
                      <a:pt x="3179" y="3919"/>
                      <a:pt x="333" y="5879"/>
                      <a:pt x="0" y="8651"/>
                    </a:cubicBezTo>
                    <a:cubicBezTo>
                      <a:pt x="37" y="8651"/>
                      <a:pt x="74" y="8651"/>
                      <a:pt x="74" y="8725"/>
                    </a:cubicBezTo>
                    <a:cubicBezTo>
                      <a:pt x="1257" y="8614"/>
                      <a:pt x="7246" y="7505"/>
                      <a:pt x="11831" y="6618"/>
                    </a:cubicBezTo>
                    <a:cubicBezTo>
                      <a:pt x="11572" y="4363"/>
                      <a:pt x="11572" y="2034"/>
                      <a:pt x="121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7"/>
              <p:cNvSpPr/>
              <p:nvPr/>
            </p:nvSpPr>
            <p:spPr>
              <a:xfrm>
                <a:off x="3688900" y="2123625"/>
                <a:ext cx="203375" cy="227400"/>
              </a:xfrm>
              <a:custGeom>
                <a:avLst/>
                <a:gdLst/>
                <a:ahLst/>
                <a:cxnLst/>
                <a:rect l="l" t="t" r="r" b="b"/>
                <a:pathLst>
                  <a:path w="8135" h="9096" extrusionOk="0">
                    <a:moveTo>
                      <a:pt x="4659" y="0"/>
                    </a:moveTo>
                    <a:cubicBezTo>
                      <a:pt x="3254" y="888"/>
                      <a:pt x="1886" y="1701"/>
                      <a:pt x="555" y="2514"/>
                    </a:cubicBezTo>
                    <a:cubicBezTo>
                      <a:pt x="1" y="4548"/>
                      <a:pt x="1" y="6877"/>
                      <a:pt x="223" y="9095"/>
                    </a:cubicBezTo>
                    <a:cubicBezTo>
                      <a:pt x="1886" y="8799"/>
                      <a:pt x="3365" y="8467"/>
                      <a:pt x="4363" y="8282"/>
                    </a:cubicBezTo>
                    <a:lnTo>
                      <a:pt x="8134" y="7431"/>
                    </a:lnTo>
                    <a:cubicBezTo>
                      <a:pt x="7654" y="5176"/>
                      <a:pt x="7099" y="2958"/>
                      <a:pt x="6656" y="703"/>
                    </a:cubicBezTo>
                    <a:cubicBezTo>
                      <a:pt x="6578" y="312"/>
                      <a:pt x="6232" y="128"/>
                      <a:pt x="5879" y="128"/>
                    </a:cubicBezTo>
                    <a:cubicBezTo>
                      <a:pt x="5563" y="128"/>
                      <a:pt x="5242" y="276"/>
                      <a:pt x="5103" y="555"/>
                    </a:cubicBezTo>
                    <a:cubicBezTo>
                      <a:pt x="5066" y="333"/>
                      <a:pt x="4881" y="111"/>
                      <a:pt x="46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7"/>
              <p:cNvSpPr/>
              <p:nvPr/>
            </p:nvSpPr>
            <p:spPr>
              <a:xfrm>
                <a:off x="4119625" y="1961875"/>
                <a:ext cx="223700" cy="294875"/>
              </a:xfrm>
              <a:custGeom>
                <a:avLst/>
                <a:gdLst/>
                <a:ahLst/>
                <a:cxnLst/>
                <a:rect l="l" t="t" r="r" b="b"/>
                <a:pathLst>
                  <a:path w="8948" h="11795" extrusionOk="0">
                    <a:moveTo>
                      <a:pt x="7246" y="0"/>
                    </a:moveTo>
                    <a:cubicBezTo>
                      <a:pt x="6174" y="111"/>
                      <a:pt x="5213" y="703"/>
                      <a:pt x="4252" y="1110"/>
                    </a:cubicBezTo>
                    <a:lnTo>
                      <a:pt x="4141" y="1220"/>
                    </a:lnTo>
                    <a:cubicBezTo>
                      <a:pt x="3549" y="1664"/>
                      <a:pt x="2218" y="2958"/>
                      <a:pt x="1849" y="3513"/>
                    </a:cubicBezTo>
                    <a:cubicBezTo>
                      <a:pt x="924" y="6470"/>
                      <a:pt x="629" y="8984"/>
                      <a:pt x="0" y="11794"/>
                    </a:cubicBezTo>
                    <a:cubicBezTo>
                      <a:pt x="2995" y="11055"/>
                      <a:pt x="5989" y="10204"/>
                      <a:pt x="8947" y="9391"/>
                    </a:cubicBezTo>
                    <a:cubicBezTo>
                      <a:pt x="8873" y="5213"/>
                      <a:pt x="7431" y="111"/>
                      <a:pt x="7431" y="111"/>
                    </a:cubicBezTo>
                    <a:lnTo>
                      <a:pt x="724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7"/>
              <p:cNvSpPr/>
              <p:nvPr/>
            </p:nvSpPr>
            <p:spPr>
              <a:xfrm>
                <a:off x="3806300" y="2022875"/>
                <a:ext cx="243100" cy="286550"/>
              </a:xfrm>
              <a:custGeom>
                <a:avLst/>
                <a:gdLst/>
                <a:ahLst/>
                <a:cxnLst/>
                <a:rect l="l" t="t" r="r" b="b"/>
                <a:pathLst>
                  <a:path w="9724" h="11462" extrusionOk="0">
                    <a:moveTo>
                      <a:pt x="9613" y="0"/>
                    </a:moveTo>
                    <a:lnTo>
                      <a:pt x="9613" y="0"/>
                    </a:lnTo>
                    <a:cubicBezTo>
                      <a:pt x="6322" y="629"/>
                      <a:pt x="3475" y="1849"/>
                      <a:pt x="592" y="3661"/>
                    </a:cubicBezTo>
                    <a:cubicBezTo>
                      <a:pt x="407" y="3808"/>
                      <a:pt x="222" y="3882"/>
                      <a:pt x="0" y="4030"/>
                    </a:cubicBezTo>
                    <a:cubicBezTo>
                      <a:pt x="222" y="4178"/>
                      <a:pt x="407" y="4363"/>
                      <a:pt x="481" y="4585"/>
                    </a:cubicBezTo>
                    <a:cubicBezTo>
                      <a:pt x="603" y="4306"/>
                      <a:pt x="915" y="4158"/>
                      <a:pt x="1225" y="4158"/>
                    </a:cubicBezTo>
                    <a:cubicBezTo>
                      <a:pt x="1573" y="4158"/>
                      <a:pt x="1918" y="4342"/>
                      <a:pt x="1997" y="4733"/>
                    </a:cubicBezTo>
                    <a:cubicBezTo>
                      <a:pt x="2440" y="6988"/>
                      <a:pt x="2958" y="9206"/>
                      <a:pt x="3475" y="11461"/>
                    </a:cubicBezTo>
                    <a:cubicBezTo>
                      <a:pt x="4437" y="11240"/>
                      <a:pt x="5361" y="11018"/>
                      <a:pt x="6322" y="10833"/>
                    </a:cubicBezTo>
                    <a:cubicBezTo>
                      <a:pt x="6655" y="9872"/>
                      <a:pt x="7616" y="8393"/>
                      <a:pt x="7801" y="7838"/>
                    </a:cubicBezTo>
                    <a:cubicBezTo>
                      <a:pt x="7875" y="7542"/>
                      <a:pt x="8910" y="6027"/>
                      <a:pt x="9428" y="4511"/>
                    </a:cubicBezTo>
                    <a:cubicBezTo>
                      <a:pt x="9576" y="4104"/>
                      <a:pt x="9723" y="1664"/>
                      <a:pt x="96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7"/>
              <p:cNvSpPr/>
              <p:nvPr/>
            </p:nvSpPr>
            <p:spPr>
              <a:xfrm>
                <a:off x="3966200" y="1988675"/>
                <a:ext cx="260650" cy="304100"/>
              </a:xfrm>
              <a:custGeom>
                <a:avLst/>
                <a:gdLst/>
                <a:ahLst/>
                <a:cxnLst/>
                <a:rect l="l" t="t" r="r" b="b"/>
                <a:pathLst>
                  <a:path w="10426" h="12164" extrusionOk="0">
                    <a:moveTo>
                      <a:pt x="10426" y="1"/>
                    </a:moveTo>
                    <a:cubicBezTo>
                      <a:pt x="10352" y="38"/>
                      <a:pt x="10241" y="74"/>
                      <a:pt x="10167" y="74"/>
                    </a:cubicBezTo>
                    <a:cubicBezTo>
                      <a:pt x="8208" y="777"/>
                      <a:pt x="6137" y="925"/>
                      <a:pt x="4104" y="1221"/>
                    </a:cubicBezTo>
                    <a:lnTo>
                      <a:pt x="3253" y="1368"/>
                    </a:lnTo>
                    <a:cubicBezTo>
                      <a:pt x="3290" y="3032"/>
                      <a:pt x="3180" y="5509"/>
                      <a:pt x="3069" y="5879"/>
                    </a:cubicBezTo>
                    <a:cubicBezTo>
                      <a:pt x="2588" y="7395"/>
                      <a:pt x="1553" y="8910"/>
                      <a:pt x="1442" y="9132"/>
                    </a:cubicBezTo>
                    <a:cubicBezTo>
                      <a:pt x="1257" y="9687"/>
                      <a:pt x="296" y="11166"/>
                      <a:pt x="0" y="12164"/>
                    </a:cubicBezTo>
                    <a:cubicBezTo>
                      <a:pt x="2070" y="11646"/>
                      <a:pt x="4141" y="11166"/>
                      <a:pt x="6211" y="10611"/>
                    </a:cubicBezTo>
                    <a:cubicBezTo>
                      <a:pt x="6766" y="7912"/>
                      <a:pt x="7061" y="5398"/>
                      <a:pt x="7986" y="2441"/>
                    </a:cubicBezTo>
                    <a:cubicBezTo>
                      <a:pt x="8355" y="1886"/>
                      <a:pt x="9686" y="592"/>
                      <a:pt x="10278" y="148"/>
                    </a:cubicBezTo>
                    <a:lnTo>
                      <a:pt x="1042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7"/>
              <p:cNvSpPr/>
              <p:nvPr/>
            </p:nvSpPr>
            <p:spPr>
              <a:xfrm>
                <a:off x="2961500" y="1707700"/>
                <a:ext cx="1344850" cy="691375"/>
              </a:xfrm>
              <a:custGeom>
                <a:avLst/>
                <a:gdLst/>
                <a:ahLst/>
                <a:cxnLst/>
                <a:rect l="l" t="t" r="r" b="b"/>
                <a:pathLst>
                  <a:path w="53794" h="27655" extrusionOk="0">
                    <a:moveTo>
                      <a:pt x="38931" y="0"/>
                    </a:moveTo>
                    <a:cubicBezTo>
                      <a:pt x="39153" y="296"/>
                      <a:pt x="39227" y="592"/>
                      <a:pt x="39079" y="925"/>
                    </a:cubicBezTo>
                    <a:cubicBezTo>
                      <a:pt x="38783" y="1442"/>
                      <a:pt x="37933" y="1516"/>
                      <a:pt x="37489" y="1627"/>
                    </a:cubicBezTo>
                    <a:cubicBezTo>
                      <a:pt x="37191" y="1675"/>
                      <a:pt x="36851" y="1691"/>
                      <a:pt x="36494" y="1691"/>
                    </a:cubicBezTo>
                    <a:cubicBezTo>
                      <a:pt x="35833" y="1691"/>
                      <a:pt x="35114" y="1637"/>
                      <a:pt x="34496" y="1637"/>
                    </a:cubicBezTo>
                    <a:cubicBezTo>
                      <a:pt x="34162" y="1637"/>
                      <a:pt x="33857" y="1653"/>
                      <a:pt x="33607" y="1701"/>
                    </a:cubicBezTo>
                    <a:cubicBezTo>
                      <a:pt x="32831" y="1849"/>
                      <a:pt x="31611" y="2514"/>
                      <a:pt x="30465" y="2625"/>
                    </a:cubicBezTo>
                    <a:cubicBezTo>
                      <a:pt x="29799" y="2736"/>
                      <a:pt x="29319" y="2884"/>
                      <a:pt x="28505" y="2921"/>
                    </a:cubicBezTo>
                    <a:cubicBezTo>
                      <a:pt x="28320" y="2921"/>
                      <a:pt x="27692" y="2588"/>
                      <a:pt x="27507" y="2588"/>
                    </a:cubicBezTo>
                    <a:cubicBezTo>
                      <a:pt x="27322" y="2588"/>
                      <a:pt x="27100" y="2810"/>
                      <a:pt x="26916" y="2810"/>
                    </a:cubicBezTo>
                    <a:cubicBezTo>
                      <a:pt x="26546" y="2810"/>
                      <a:pt x="26139" y="2699"/>
                      <a:pt x="25733" y="2625"/>
                    </a:cubicBezTo>
                    <a:lnTo>
                      <a:pt x="25733" y="2625"/>
                    </a:lnTo>
                    <a:cubicBezTo>
                      <a:pt x="25991" y="2810"/>
                      <a:pt x="26472" y="3106"/>
                      <a:pt x="26953" y="3180"/>
                    </a:cubicBezTo>
                    <a:cubicBezTo>
                      <a:pt x="27137" y="3254"/>
                      <a:pt x="27322" y="3365"/>
                      <a:pt x="27322" y="3476"/>
                    </a:cubicBezTo>
                    <a:cubicBezTo>
                      <a:pt x="27322" y="3513"/>
                      <a:pt x="27063" y="3624"/>
                      <a:pt x="26916" y="3624"/>
                    </a:cubicBezTo>
                    <a:cubicBezTo>
                      <a:pt x="26425" y="3624"/>
                      <a:pt x="25794" y="3483"/>
                      <a:pt x="25260" y="3483"/>
                    </a:cubicBezTo>
                    <a:cubicBezTo>
                      <a:pt x="25069" y="3483"/>
                      <a:pt x="24890" y="3501"/>
                      <a:pt x="24734" y="3550"/>
                    </a:cubicBezTo>
                    <a:cubicBezTo>
                      <a:pt x="24642" y="3574"/>
                      <a:pt x="24545" y="3586"/>
                      <a:pt x="24447" y="3586"/>
                    </a:cubicBezTo>
                    <a:cubicBezTo>
                      <a:pt x="23958" y="3586"/>
                      <a:pt x="23434" y="3303"/>
                      <a:pt x="23219" y="2995"/>
                    </a:cubicBezTo>
                    <a:cubicBezTo>
                      <a:pt x="23119" y="2895"/>
                      <a:pt x="22207" y="2615"/>
                      <a:pt x="22110" y="2615"/>
                    </a:cubicBezTo>
                    <a:cubicBezTo>
                      <a:pt x="22099" y="2615"/>
                      <a:pt x="22098" y="2618"/>
                      <a:pt x="22109" y="2625"/>
                    </a:cubicBezTo>
                    <a:cubicBezTo>
                      <a:pt x="22183" y="2773"/>
                      <a:pt x="22775" y="3291"/>
                      <a:pt x="22886" y="3439"/>
                    </a:cubicBezTo>
                    <a:cubicBezTo>
                      <a:pt x="22775" y="4548"/>
                      <a:pt x="23329" y="4955"/>
                      <a:pt x="22849" y="5472"/>
                    </a:cubicBezTo>
                    <a:cubicBezTo>
                      <a:pt x="22738" y="5583"/>
                      <a:pt x="22183" y="6027"/>
                      <a:pt x="21555" y="6433"/>
                    </a:cubicBezTo>
                    <a:cubicBezTo>
                      <a:pt x="20520" y="7062"/>
                      <a:pt x="19004" y="7247"/>
                      <a:pt x="17858" y="7432"/>
                    </a:cubicBezTo>
                    <a:cubicBezTo>
                      <a:pt x="17774" y="7448"/>
                      <a:pt x="17682" y="7456"/>
                      <a:pt x="17584" y="7456"/>
                    </a:cubicBezTo>
                    <a:cubicBezTo>
                      <a:pt x="17034" y="7456"/>
                      <a:pt x="16301" y="7219"/>
                      <a:pt x="15861" y="7062"/>
                    </a:cubicBezTo>
                    <a:cubicBezTo>
                      <a:pt x="15310" y="6878"/>
                      <a:pt x="14151" y="6619"/>
                      <a:pt x="13139" y="6619"/>
                    </a:cubicBezTo>
                    <a:cubicBezTo>
                      <a:pt x="12929" y="6619"/>
                      <a:pt x="12725" y="6630"/>
                      <a:pt x="12534" y="6655"/>
                    </a:cubicBezTo>
                    <a:cubicBezTo>
                      <a:pt x="12495" y="6659"/>
                      <a:pt x="12456" y="6660"/>
                      <a:pt x="12415" y="6660"/>
                    </a:cubicBezTo>
                    <a:cubicBezTo>
                      <a:pt x="11562" y="6660"/>
                      <a:pt x="10286" y="5951"/>
                      <a:pt x="8874" y="5916"/>
                    </a:cubicBezTo>
                    <a:cubicBezTo>
                      <a:pt x="8061" y="5879"/>
                      <a:pt x="6767" y="5990"/>
                      <a:pt x="6027" y="5583"/>
                    </a:cubicBezTo>
                    <a:cubicBezTo>
                      <a:pt x="4585" y="4844"/>
                      <a:pt x="2885" y="4067"/>
                      <a:pt x="1295" y="3365"/>
                    </a:cubicBezTo>
                    <a:lnTo>
                      <a:pt x="1295" y="3365"/>
                    </a:lnTo>
                    <a:cubicBezTo>
                      <a:pt x="2071" y="4289"/>
                      <a:pt x="3698" y="5065"/>
                      <a:pt x="4733" y="5731"/>
                    </a:cubicBezTo>
                    <a:cubicBezTo>
                      <a:pt x="6027" y="6507"/>
                      <a:pt x="7358" y="7136"/>
                      <a:pt x="8837" y="7505"/>
                    </a:cubicBezTo>
                    <a:cubicBezTo>
                      <a:pt x="10068" y="7821"/>
                      <a:pt x="11354" y="8002"/>
                      <a:pt x="12624" y="8002"/>
                    </a:cubicBezTo>
                    <a:cubicBezTo>
                      <a:pt x="12841" y="8002"/>
                      <a:pt x="13058" y="7997"/>
                      <a:pt x="13273" y="7986"/>
                    </a:cubicBezTo>
                    <a:cubicBezTo>
                      <a:pt x="13643" y="7986"/>
                      <a:pt x="14272" y="8171"/>
                      <a:pt x="14826" y="8652"/>
                    </a:cubicBezTo>
                    <a:cubicBezTo>
                      <a:pt x="14530" y="9650"/>
                      <a:pt x="14013" y="11683"/>
                      <a:pt x="13236" y="13236"/>
                    </a:cubicBezTo>
                    <a:cubicBezTo>
                      <a:pt x="13273" y="13606"/>
                      <a:pt x="13310" y="14086"/>
                      <a:pt x="13384" y="14567"/>
                    </a:cubicBezTo>
                    <a:cubicBezTo>
                      <a:pt x="13283" y="15242"/>
                      <a:pt x="12935" y="16411"/>
                      <a:pt x="12030" y="16411"/>
                    </a:cubicBezTo>
                    <a:cubicBezTo>
                      <a:pt x="11944" y="16411"/>
                      <a:pt x="11854" y="16401"/>
                      <a:pt x="11758" y="16378"/>
                    </a:cubicBezTo>
                    <a:cubicBezTo>
                      <a:pt x="11055" y="16231"/>
                      <a:pt x="10427" y="15898"/>
                      <a:pt x="9724" y="15750"/>
                    </a:cubicBezTo>
                    <a:cubicBezTo>
                      <a:pt x="8024" y="15454"/>
                      <a:pt x="6730" y="15195"/>
                      <a:pt x="5362" y="14012"/>
                    </a:cubicBezTo>
                    <a:cubicBezTo>
                      <a:pt x="3809" y="12607"/>
                      <a:pt x="2145" y="10204"/>
                      <a:pt x="1" y="9650"/>
                    </a:cubicBezTo>
                    <a:lnTo>
                      <a:pt x="1" y="9650"/>
                    </a:lnTo>
                    <a:cubicBezTo>
                      <a:pt x="1" y="9650"/>
                      <a:pt x="2589" y="11868"/>
                      <a:pt x="3661" y="13162"/>
                    </a:cubicBezTo>
                    <a:cubicBezTo>
                      <a:pt x="4548" y="14271"/>
                      <a:pt x="5583" y="15343"/>
                      <a:pt x="6914" y="15898"/>
                    </a:cubicBezTo>
                    <a:cubicBezTo>
                      <a:pt x="7728" y="16268"/>
                      <a:pt x="8615" y="16305"/>
                      <a:pt x="9539" y="16489"/>
                    </a:cubicBezTo>
                    <a:cubicBezTo>
                      <a:pt x="10648" y="16748"/>
                      <a:pt x="12201" y="17192"/>
                      <a:pt x="13273" y="17598"/>
                    </a:cubicBezTo>
                    <a:cubicBezTo>
                      <a:pt x="13865" y="18227"/>
                      <a:pt x="14161" y="18671"/>
                      <a:pt x="14383" y="19410"/>
                    </a:cubicBezTo>
                    <a:cubicBezTo>
                      <a:pt x="13089" y="19706"/>
                      <a:pt x="11758" y="20667"/>
                      <a:pt x="10501" y="20852"/>
                    </a:cubicBezTo>
                    <a:cubicBezTo>
                      <a:pt x="10780" y="21050"/>
                      <a:pt x="11173" y="21138"/>
                      <a:pt x="11617" y="21138"/>
                    </a:cubicBezTo>
                    <a:cubicBezTo>
                      <a:pt x="12583" y="21138"/>
                      <a:pt x="13794" y="20721"/>
                      <a:pt x="14604" y="20113"/>
                    </a:cubicBezTo>
                    <a:cubicBezTo>
                      <a:pt x="14920" y="19962"/>
                      <a:pt x="15206" y="19902"/>
                      <a:pt x="15462" y="19902"/>
                    </a:cubicBezTo>
                    <a:cubicBezTo>
                      <a:pt x="16402" y="19902"/>
                      <a:pt x="16936" y="20722"/>
                      <a:pt x="17081" y="20926"/>
                    </a:cubicBezTo>
                    <a:cubicBezTo>
                      <a:pt x="17451" y="21480"/>
                      <a:pt x="17858" y="22183"/>
                      <a:pt x="17895" y="22922"/>
                    </a:cubicBezTo>
                    <a:cubicBezTo>
                      <a:pt x="18006" y="24549"/>
                      <a:pt x="17081" y="25510"/>
                      <a:pt x="17303" y="26176"/>
                    </a:cubicBezTo>
                    <a:cubicBezTo>
                      <a:pt x="17451" y="26582"/>
                      <a:pt x="17599" y="27655"/>
                      <a:pt x="17599" y="27655"/>
                    </a:cubicBezTo>
                    <a:cubicBezTo>
                      <a:pt x="17599" y="27655"/>
                      <a:pt x="18634" y="25917"/>
                      <a:pt x="19041" y="25288"/>
                    </a:cubicBezTo>
                    <a:cubicBezTo>
                      <a:pt x="20261" y="23514"/>
                      <a:pt x="22331" y="23107"/>
                      <a:pt x="24291" y="22405"/>
                    </a:cubicBezTo>
                    <a:cubicBezTo>
                      <a:pt x="25659" y="22183"/>
                      <a:pt x="27840" y="21222"/>
                      <a:pt x="28949" y="21074"/>
                    </a:cubicBezTo>
                    <a:cubicBezTo>
                      <a:pt x="29614" y="21000"/>
                      <a:pt x="29688" y="20445"/>
                      <a:pt x="30021" y="20113"/>
                    </a:cubicBezTo>
                    <a:cubicBezTo>
                      <a:pt x="30945" y="19151"/>
                      <a:pt x="31944" y="17894"/>
                      <a:pt x="32720" y="17894"/>
                    </a:cubicBezTo>
                    <a:cubicBezTo>
                      <a:pt x="33903" y="17894"/>
                      <a:pt x="34864" y="17894"/>
                      <a:pt x="35973" y="17340"/>
                    </a:cubicBezTo>
                    <a:cubicBezTo>
                      <a:pt x="36195" y="17229"/>
                      <a:pt x="39375" y="14789"/>
                      <a:pt x="40632" y="14197"/>
                    </a:cubicBezTo>
                    <a:cubicBezTo>
                      <a:pt x="43146" y="13088"/>
                      <a:pt x="47176" y="12718"/>
                      <a:pt x="50022" y="11979"/>
                    </a:cubicBezTo>
                    <a:cubicBezTo>
                      <a:pt x="51908" y="11461"/>
                      <a:pt x="52832" y="10463"/>
                      <a:pt x="53793" y="10278"/>
                    </a:cubicBezTo>
                    <a:cubicBezTo>
                      <a:pt x="53601" y="10196"/>
                      <a:pt x="53374" y="10156"/>
                      <a:pt x="53108" y="10156"/>
                    </a:cubicBezTo>
                    <a:cubicBezTo>
                      <a:pt x="52302" y="10156"/>
                      <a:pt x="51135" y="10517"/>
                      <a:pt x="49468" y="11129"/>
                    </a:cubicBezTo>
                    <a:cubicBezTo>
                      <a:pt x="47323" y="11942"/>
                      <a:pt x="44181" y="12201"/>
                      <a:pt x="41926" y="12718"/>
                    </a:cubicBezTo>
                    <a:cubicBezTo>
                      <a:pt x="38524" y="13532"/>
                      <a:pt x="35419" y="14937"/>
                      <a:pt x="34753" y="15380"/>
                    </a:cubicBezTo>
                    <a:cubicBezTo>
                      <a:pt x="33975" y="15911"/>
                      <a:pt x="32383" y="16679"/>
                      <a:pt x="31341" y="16679"/>
                    </a:cubicBezTo>
                    <a:cubicBezTo>
                      <a:pt x="31294" y="16679"/>
                      <a:pt x="31249" y="16677"/>
                      <a:pt x="31204" y="16674"/>
                    </a:cubicBezTo>
                    <a:cubicBezTo>
                      <a:pt x="31143" y="16674"/>
                      <a:pt x="31011" y="16662"/>
                      <a:pt x="30854" y="16662"/>
                    </a:cubicBezTo>
                    <a:cubicBezTo>
                      <a:pt x="30539" y="16662"/>
                      <a:pt x="30120" y="16711"/>
                      <a:pt x="29947" y="17007"/>
                    </a:cubicBezTo>
                    <a:cubicBezTo>
                      <a:pt x="29097" y="18597"/>
                      <a:pt x="27655" y="20334"/>
                      <a:pt x="25991" y="21000"/>
                    </a:cubicBezTo>
                    <a:cubicBezTo>
                      <a:pt x="25649" y="21068"/>
                      <a:pt x="23784" y="21866"/>
                      <a:pt x="22571" y="21866"/>
                    </a:cubicBezTo>
                    <a:cubicBezTo>
                      <a:pt x="22474" y="21866"/>
                      <a:pt x="22382" y="21861"/>
                      <a:pt x="22294" y="21850"/>
                    </a:cubicBezTo>
                    <a:cubicBezTo>
                      <a:pt x="21748" y="21816"/>
                      <a:pt x="20855" y="21624"/>
                      <a:pt x="20284" y="21624"/>
                    </a:cubicBezTo>
                    <a:cubicBezTo>
                      <a:pt x="20237" y="21624"/>
                      <a:pt x="20192" y="21625"/>
                      <a:pt x="20150" y="21628"/>
                    </a:cubicBezTo>
                    <a:cubicBezTo>
                      <a:pt x="19595" y="21480"/>
                      <a:pt x="19041" y="21296"/>
                      <a:pt x="18597" y="20889"/>
                    </a:cubicBezTo>
                    <a:cubicBezTo>
                      <a:pt x="16601" y="19077"/>
                      <a:pt x="15344" y="19077"/>
                      <a:pt x="14900" y="19077"/>
                    </a:cubicBezTo>
                    <a:cubicBezTo>
                      <a:pt x="14567" y="18042"/>
                      <a:pt x="14900" y="14641"/>
                      <a:pt x="14383" y="13532"/>
                    </a:cubicBezTo>
                    <a:cubicBezTo>
                      <a:pt x="14900" y="11683"/>
                      <a:pt x="15898" y="10352"/>
                      <a:pt x="17340" y="8984"/>
                    </a:cubicBezTo>
                    <a:cubicBezTo>
                      <a:pt x="17858" y="8467"/>
                      <a:pt x="18597" y="8799"/>
                      <a:pt x="19189" y="8541"/>
                    </a:cubicBezTo>
                    <a:cubicBezTo>
                      <a:pt x="19484" y="8467"/>
                      <a:pt x="20113" y="7912"/>
                      <a:pt x="20409" y="7875"/>
                    </a:cubicBezTo>
                    <a:cubicBezTo>
                      <a:pt x="23403" y="7210"/>
                      <a:pt x="23921" y="6138"/>
                      <a:pt x="24032" y="5509"/>
                    </a:cubicBezTo>
                    <a:cubicBezTo>
                      <a:pt x="24180" y="4955"/>
                      <a:pt x="24217" y="4400"/>
                      <a:pt x="24106" y="3919"/>
                    </a:cubicBezTo>
                    <a:lnTo>
                      <a:pt x="24106" y="3919"/>
                    </a:lnTo>
                    <a:cubicBezTo>
                      <a:pt x="24529" y="4032"/>
                      <a:pt x="24910" y="4081"/>
                      <a:pt x="25313" y="4081"/>
                    </a:cubicBezTo>
                    <a:cubicBezTo>
                      <a:pt x="25438" y="4081"/>
                      <a:pt x="25565" y="4076"/>
                      <a:pt x="25696" y="4067"/>
                    </a:cubicBezTo>
                    <a:cubicBezTo>
                      <a:pt x="25825" y="4078"/>
                      <a:pt x="25943" y="4083"/>
                      <a:pt x="26056" y="4083"/>
                    </a:cubicBezTo>
                    <a:cubicBezTo>
                      <a:pt x="26328" y="4083"/>
                      <a:pt x="26576" y="4056"/>
                      <a:pt x="26916" y="4030"/>
                    </a:cubicBezTo>
                    <a:cubicBezTo>
                      <a:pt x="27507" y="3993"/>
                      <a:pt x="27618" y="4067"/>
                      <a:pt x="29023" y="3550"/>
                    </a:cubicBezTo>
                    <a:cubicBezTo>
                      <a:pt x="29504" y="3365"/>
                      <a:pt x="30797" y="3439"/>
                      <a:pt x="31352" y="3365"/>
                    </a:cubicBezTo>
                    <a:cubicBezTo>
                      <a:pt x="32350" y="3254"/>
                      <a:pt x="33164" y="2810"/>
                      <a:pt x="33940" y="2625"/>
                    </a:cubicBezTo>
                    <a:cubicBezTo>
                      <a:pt x="34079" y="2598"/>
                      <a:pt x="34231" y="2588"/>
                      <a:pt x="34391" y="2588"/>
                    </a:cubicBezTo>
                    <a:cubicBezTo>
                      <a:pt x="34711" y="2588"/>
                      <a:pt x="35061" y="2625"/>
                      <a:pt x="35391" y="2625"/>
                    </a:cubicBezTo>
                    <a:cubicBezTo>
                      <a:pt x="35555" y="2625"/>
                      <a:pt x="35715" y="2616"/>
                      <a:pt x="35862" y="2588"/>
                    </a:cubicBezTo>
                    <a:cubicBezTo>
                      <a:pt x="36676" y="2514"/>
                      <a:pt x="37230" y="2256"/>
                      <a:pt x="38007" y="2182"/>
                    </a:cubicBezTo>
                    <a:cubicBezTo>
                      <a:pt x="38783" y="2034"/>
                      <a:pt x="40927" y="2182"/>
                      <a:pt x="41297" y="1331"/>
                    </a:cubicBezTo>
                    <a:cubicBezTo>
                      <a:pt x="41334" y="1220"/>
                      <a:pt x="41297" y="925"/>
                      <a:pt x="41149" y="851"/>
                    </a:cubicBezTo>
                    <a:cubicBezTo>
                      <a:pt x="40595" y="481"/>
                      <a:pt x="39707" y="148"/>
                      <a:pt x="389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8" name="Google Shape;258;p7"/>
            <p:cNvGrpSpPr/>
            <p:nvPr/>
          </p:nvGrpSpPr>
          <p:grpSpPr>
            <a:xfrm flipH="1">
              <a:off x="8189214" y="-837269"/>
              <a:ext cx="1471970" cy="1412954"/>
              <a:chOff x="8118932" y="3760383"/>
              <a:chExt cx="1550748" cy="1488574"/>
            </a:xfrm>
          </p:grpSpPr>
          <p:grpSp>
            <p:nvGrpSpPr>
              <p:cNvPr id="259" name="Google Shape;259;p7"/>
              <p:cNvGrpSpPr/>
              <p:nvPr/>
            </p:nvGrpSpPr>
            <p:grpSpPr>
              <a:xfrm>
                <a:off x="8428904" y="3760383"/>
                <a:ext cx="1240776" cy="1488574"/>
                <a:chOff x="3836800" y="4143225"/>
                <a:chExt cx="212600" cy="255050"/>
              </a:xfrm>
            </p:grpSpPr>
            <p:sp>
              <p:nvSpPr>
                <p:cNvPr id="260" name="Google Shape;260;p7"/>
                <p:cNvSpPr/>
                <p:nvPr/>
              </p:nvSpPr>
              <p:spPr>
                <a:xfrm>
                  <a:off x="3836800" y="4151475"/>
                  <a:ext cx="137750" cy="246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10" h="9872" extrusionOk="0">
                      <a:moveTo>
                        <a:pt x="3809" y="0"/>
                      </a:moveTo>
                      <a:cubicBezTo>
                        <a:pt x="2478" y="222"/>
                        <a:pt x="1221" y="2588"/>
                        <a:pt x="851" y="4067"/>
                      </a:cubicBezTo>
                      <a:cubicBezTo>
                        <a:pt x="629" y="5028"/>
                        <a:pt x="149" y="6840"/>
                        <a:pt x="112" y="7912"/>
                      </a:cubicBezTo>
                      <a:cubicBezTo>
                        <a:pt x="1" y="9834"/>
                        <a:pt x="2958" y="9760"/>
                        <a:pt x="4511" y="9871"/>
                      </a:cubicBezTo>
                      <a:cubicBezTo>
                        <a:pt x="4733" y="9871"/>
                        <a:pt x="5103" y="9871"/>
                        <a:pt x="5509" y="9760"/>
                      </a:cubicBezTo>
                      <a:cubicBezTo>
                        <a:pt x="5287" y="7986"/>
                        <a:pt x="3661" y="6914"/>
                        <a:pt x="3587" y="5546"/>
                      </a:cubicBezTo>
                      <a:cubicBezTo>
                        <a:pt x="3439" y="4030"/>
                        <a:pt x="3106" y="1479"/>
                        <a:pt x="380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1" name="Google Shape;261;p7"/>
                <p:cNvSpPr/>
                <p:nvPr/>
              </p:nvSpPr>
              <p:spPr>
                <a:xfrm>
                  <a:off x="3915375" y="4150550"/>
                  <a:ext cx="134025" cy="244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61" h="9798" extrusionOk="0">
                      <a:moveTo>
                        <a:pt x="887" y="0"/>
                      </a:moveTo>
                      <a:cubicBezTo>
                        <a:pt x="850" y="0"/>
                        <a:pt x="740" y="37"/>
                        <a:pt x="703" y="37"/>
                      </a:cubicBezTo>
                      <a:cubicBezTo>
                        <a:pt x="0" y="1516"/>
                        <a:pt x="333" y="4067"/>
                        <a:pt x="481" y="5583"/>
                      </a:cubicBezTo>
                      <a:cubicBezTo>
                        <a:pt x="629" y="6951"/>
                        <a:pt x="2181" y="8023"/>
                        <a:pt x="2403" y="9797"/>
                      </a:cubicBezTo>
                      <a:cubicBezTo>
                        <a:pt x="3623" y="9465"/>
                        <a:pt x="5361" y="8540"/>
                        <a:pt x="5102" y="6692"/>
                      </a:cubicBezTo>
                      <a:cubicBezTo>
                        <a:pt x="4585" y="3401"/>
                        <a:pt x="2034" y="0"/>
                        <a:pt x="88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2" name="Google Shape;262;p7"/>
                <p:cNvSpPr/>
                <p:nvPr/>
              </p:nvSpPr>
              <p:spPr>
                <a:xfrm>
                  <a:off x="3873775" y="4143225"/>
                  <a:ext cx="133125" cy="164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5" h="6579" extrusionOk="0">
                      <a:moveTo>
                        <a:pt x="2487" y="0"/>
                      </a:moveTo>
                      <a:cubicBezTo>
                        <a:pt x="2320" y="0"/>
                        <a:pt x="2136" y="60"/>
                        <a:pt x="1923" y="219"/>
                      </a:cubicBezTo>
                      <a:cubicBezTo>
                        <a:pt x="1221" y="737"/>
                        <a:pt x="148" y="1994"/>
                        <a:pt x="0" y="2733"/>
                      </a:cubicBezTo>
                      <a:cubicBezTo>
                        <a:pt x="333" y="2733"/>
                        <a:pt x="666" y="1809"/>
                        <a:pt x="1479" y="1106"/>
                      </a:cubicBezTo>
                      <a:lnTo>
                        <a:pt x="1479" y="1106"/>
                      </a:lnTo>
                      <a:cubicBezTo>
                        <a:pt x="925" y="2659"/>
                        <a:pt x="1664" y="5395"/>
                        <a:pt x="2256" y="6578"/>
                      </a:cubicBezTo>
                      <a:cubicBezTo>
                        <a:pt x="2219" y="5728"/>
                        <a:pt x="1997" y="4360"/>
                        <a:pt x="2034" y="3473"/>
                      </a:cubicBezTo>
                      <a:cubicBezTo>
                        <a:pt x="2071" y="2363"/>
                        <a:pt x="2330" y="1883"/>
                        <a:pt x="2514" y="1143"/>
                      </a:cubicBezTo>
                      <a:cubicBezTo>
                        <a:pt x="2592" y="978"/>
                        <a:pt x="2676" y="918"/>
                        <a:pt x="2764" y="918"/>
                      </a:cubicBezTo>
                      <a:cubicBezTo>
                        <a:pt x="2972" y="918"/>
                        <a:pt x="3205" y="1250"/>
                        <a:pt x="3439" y="1328"/>
                      </a:cubicBezTo>
                      <a:cubicBezTo>
                        <a:pt x="3735" y="1476"/>
                        <a:pt x="4030" y="1698"/>
                        <a:pt x="4252" y="1957"/>
                      </a:cubicBezTo>
                      <a:cubicBezTo>
                        <a:pt x="4511" y="2216"/>
                        <a:pt x="4918" y="3288"/>
                        <a:pt x="5324" y="3288"/>
                      </a:cubicBezTo>
                      <a:cubicBezTo>
                        <a:pt x="5324" y="3140"/>
                        <a:pt x="4696" y="1883"/>
                        <a:pt x="4437" y="1624"/>
                      </a:cubicBezTo>
                      <a:cubicBezTo>
                        <a:pt x="4178" y="1106"/>
                        <a:pt x="3845" y="663"/>
                        <a:pt x="3291" y="330"/>
                      </a:cubicBezTo>
                      <a:cubicBezTo>
                        <a:pt x="3030" y="188"/>
                        <a:pt x="2785" y="0"/>
                        <a:pt x="248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63" name="Google Shape;263;p7"/>
              <p:cNvGrpSpPr/>
              <p:nvPr/>
            </p:nvGrpSpPr>
            <p:grpSpPr>
              <a:xfrm flipH="1">
                <a:off x="8118932" y="4342895"/>
                <a:ext cx="755134" cy="905938"/>
                <a:chOff x="3836800" y="4143225"/>
                <a:chExt cx="212600" cy="255050"/>
              </a:xfrm>
            </p:grpSpPr>
            <p:sp>
              <p:nvSpPr>
                <p:cNvPr id="264" name="Google Shape;264;p7"/>
                <p:cNvSpPr/>
                <p:nvPr/>
              </p:nvSpPr>
              <p:spPr>
                <a:xfrm>
                  <a:off x="3836800" y="4151475"/>
                  <a:ext cx="137750" cy="246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10" h="9872" extrusionOk="0">
                      <a:moveTo>
                        <a:pt x="3809" y="0"/>
                      </a:moveTo>
                      <a:cubicBezTo>
                        <a:pt x="2478" y="222"/>
                        <a:pt x="1221" y="2588"/>
                        <a:pt x="851" y="4067"/>
                      </a:cubicBezTo>
                      <a:cubicBezTo>
                        <a:pt x="629" y="5028"/>
                        <a:pt x="149" y="6840"/>
                        <a:pt x="112" y="7912"/>
                      </a:cubicBezTo>
                      <a:cubicBezTo>
                        <a:pt x="1" y="9834"/>
                        <a:pt x="2958" y="9760"/>
                        <a:pt x="4511" y="9871"/>
                      </a:cubicBezTo>
                      <a:cubicBezTo>
                        <a:pt x="4733" y="9871"/>
                        <a:pt x="5103" y="9871"/>
                        <a:pt x="5509" y="9760"/>
                      </a:cubicBezTo>
                      <a:cubicBezTo>
                        <a:pt x="5287" y="7986"/>
                        <a:pt x="3661" y="6914"/>
                        <a:pt x="3587" y="5546"/>
                      </a:cubicBezTo>
                      <a:cubicBezTo>
                        <a:pt x="3439" y="4030"/>
                        <a:pt x="3106" y="1479"/>
                        <a:pt x="380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5" name="Google Shape;265;p7"/>
                <p:cNvSpPr/>
                <p:nvPr/>
              </p:nvSpPr>
              <p:spPr>
                <a:xfrm>
                  <a:off x="3915375" y="4150550"/>
                  <a:ext cx="134025" cy="244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61" h="9798" extrusionOk="0">
                      <a:moveTo>
                        <a:pt x="887" y="0"/>
                      </a:moveTo>
                      <a:cubicBezTo>
                        <a:pt x="850" y="0"/>
                        <a:pt x="740" y="37"/>
                        <a:pt x="703" y="37"/>
                      </a:cubicBezTo>
                      <a:cubicBezTo>
                        <a:pt x="0" y="1516"/>
                        <a:pt x="333" y="4067"/>
                        <a:pt x="481" y="5583"/>
                      </a:cubicBezTo>
                      <a:cubicBezTo>
                        <a:pt x="629" y="6951"/>
                        <a:pt x="2181" y="8023"/>
                        <a:pt x="2403" y="9797"/>
                      </a:cubicBezTo>
                      <a:cubicBezTo>
                        <a:pt x="3623" y="9465"/>
                        <a:pt x="5361" y="8540"/>
                        <a:pt x="5102" y="6692"/>
                      </a:cubicBezTo>
                      <a:cubicBezTo>
                        <a:pt x="4585" y="3401"/>
                        <a:pt x="2034" y="0"/>
                        <a:pt x="88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" name="Google Shape;266;p7"/>
                <p:cNvSpPr/>
                <p:nvPr/>
              </p:nvSpPr>
              <p:spPr>
                <a:xfrm>
                  <a:off x="3873775" y="4143225"/>
                  <a:ext cx="133125" cy="164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5" h="6579" extrusionOk="0">
                      <a:moveTo>
                        <a:pt x="2487" y="0"/>
                      </a:moveTo>
                      <a:cubicBezTo>
                        <a:pt x="2320" y="0"/>
                        <a:pt x="2136" y="60"/>
                        <a:pt x="1923" y="219"/>
                      </a:cubicBezTo>
                      <a:cubicBezTo>
                        <a:pt x="1221" y="737"/>
                        <a:pt x="148" y="1994"/>
                        <a:pt x="0" y="2733"/>
                      </a:cubicBezTo>
                      <a:cubicBezTo>
                        <a:pt x="333" y="2733"/>
                        <a:pt x="666" y="1809"/>
                        <a:pt x="1479" y="1106"/>
                      </a:cubicBezTo>
                      <a:lnTo>
                        <a:pt x="1479" y="1106"/>
                      </a:lnTo>
                      <a:cubicBezTo>
                        <a:pt x="925" y="2659"/>
                        <a:pt x="1664" y="5395"/>
                        <a:pt x="2256" y="6578"/>
                      </a:cubicBezTo>
                      <a:cubicBezTo>
                        <a:pt x="2219" y="5728"/>
                        <a:pt x="1997" y="4360"/>
                        <a:pt x="2034" y="3473"/>
                      </a:cubicBezTo>
                      <a:cubicBezTo>
                        <a:pt x="2071" y="2363"/>
                        <a:pt x="2330" y="1883"/>
                        <a:pt x="2514" y="1143"/>
                      </a:cubicBezTo>
                      <a:cubicBezTo>
                        <a:pt x="2592" y="978"/>
                        <a:pt x="2676" y="918"/>
                        <a:pt x="2764" y="918"/>
                      </a:cubicBezTo>
                      <a:cubicBezTo>
                        <a:pt x="2972" y="918"/>
                        <a:pt x="3205" y="1250"/>
                        <a:pt x="3439" y="1328"/>
                      </a:cubicBezTo>
                      <a:cubicBezTo>
                        <a:pt x="3735" y="1476"/>
                        <a:pt x="4030" y="1698"/>
                        <a:pt x="4252" y="1957"/>
                      </a:cubicBezTo>
                      <a:cubicBezTo>
                        <a:pt x="4511" y="2216"/>
                        <a:pt x="4918" y="3288"/>
                        <a:pt x="5324" y="3288"/>
                      </a:cubicBezTo>
                      <a:cubicBezTo>
                        <a:pt x="5324" y="3140"/>
                        <a:pt x="4696" y="1883"/>
                        <a:pt x="4437" y="1624"/>
                      </a:cubicBezTo>
                      <a:cubicBezTo>
                        <a:pt x="4178" y="1106"/>
                        <a:pt x="3845" y="663"/>
                        <a:pt x="3291" y="330"/>
                      </a:cubicBezTo>
                      <a:cubicBezTo>
                        <a:pt x="3030" y="188"/>
                        <a:pt x="2785" y="0"/>
                        <a:pt x="248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8"/>
          <p:cNvPicPr preferRelativeResize="0"/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 rot="5400000">
            <a:off x="1994288" y="-1994287"/>
            <a:ext cx="5163600" cy="9152174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8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270" name="Google Shape;270;p8"/>
          <p:cNvSpPr/>
          <p:nvPr/>
        </p:nvSpPr>
        <p:spPr>
          <a:xfrm>
            <a:off x="273125" y="271450"/>
            <a:ext cx="8597700" cy="4600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1" name="Google Shape;271;p8"/>
          <p:cNvGrpSpPr/>
          <p:nvPr/>
        </p:nvGrpSpPr>
        <p:grpSpPr>
          <a:xfrm>
            <a:off x="-276549" y="3529514"/>
            <a:ext cx="9955818" cy="1970773"/>
            <a:chOff x="-276549" y="3529514"/>
            <a:chExt cx="9955818" cy="1970773"/>
          </a:xfrm>
        </p:grpSpPr>
        <p:grpSp>
          <p:nvGrpSpPr>
            <p:cNvPr id="272" name="Google Shape;272;p8"/>
            <p:cNvGrpSpPr/>
            <p:nvPr/>
          </p:nvGrpSpPr>
          <p:grpSpPr>
            <a:xfrm>
              <a:off x="-276549" y="4012598"/>
              <a:ext cx="1726117" cy="1487689"/>
              <a:chOff x="1542750" y="460850"/>
              <a:chExt cx="1149825" cy="991000"/>
            </a:xfrm>
          </p:grpSpPr>
          <p:sp>
            <p:nvSpPr>
              <p:cNvPr id="273" name="Google Shape;273;p8"/>
              <p:cNvSpPr/>
              <p:nvPr/>
            </p:nvSpPr>
            <p:spPr>
              <a:xfrm>
                <a:off x="1542750" y="483975"/>
                <a:ext cx="687700" cy="734800"/>
              </a:xfrm>
              <a:custGeom>
                <a:avLst/>
                <a:gdLst/>
                <a:ahLst/>
                <a:cxnLst/>
                <a:rect l="l" t="t" r="r" b="b"/>
                <a:pathLst>
                  <a:path w="27508" h="29392" extrusionOk="0">
                    <a:moveTo>
                      <a:pt x="16896" y="0"/>
                    </a:moveTo>
                    <a:cubicBezTo>
                      <a:pt x="11610" y="1183"/>
                      <a:pt x="6582" y="4400"/>
                      <a:pt x="4252" y="6359"/>
                    </a:cubicBezTo>
                    <a:cubicBezTo>
                      <a:pt x="3254" y="7209"/>
                      <a:pt x="814" y="10278"/>
                      <a:pt x="814" y="10278"/>
                    </a:cubicBezTo>
                    <a:cubicBezTo>
                      <a:pt x="814" y="10278"/>
                      <a:pt x="1" y="18966"/>
                      <a:pt x="75" y="22146"/>
                    </a:cubicBezTo>
                    <a:cubicBezTo>
                      <a:pt x="75" y="22737"/>
                      <a:pt x="1" y="23624"/>
                      <a:pt x="75" y="24327"/>
                    </a:cubicBezTo>
                    <a:cubicBezTo>
                      <a:pt x="914" y="24730"/>
                      <a:pt x="2454" y="25498"/>
                      <a:pt x="2841" y="25498"/>
                    </a:cubicBezTo>
                    <a:cubicBezTo>
                      <a:pt x="2880" y="25498"/>
                      <a:pt x="2908" y="25490"/>
                      <a:pt x="2922" y="25473"/>
                    </a:cubicBezTo>
                    <a:cubicBezTo>
                      <a:pt x="3328" y="25066"/>
                      <a:pt x="3735" y="23551"/>
                      <a:pt x="4216" y="23070"/>
                    </a:cubicBezTo>
                    <a:cubicBezTo>
                      <a:pt x="4440" y="22846"/>
                      <a:pt x="4590" y="22754"/>
                      <a:pt x="4690" y="22754"/>
                    </a:cubicBezTo>
                    <a:cubicBezTo>
                      <a:pt x="5004" y="22754"/>
                      <a:pt x="4834" y="23647"/>
                      <a:pt x="4918" y="24179"/>
                    </a:cubicBezTo>
                    <a:cubicBezTo>
                      <a:pt x="4992" y="25140"/>
                      <a:pt x="4844" y="25843"/>
                      <a:pt x="5362" y="26508"/>
                    </a:cubicBezTo>
                    <a:cubicBezTo>
                      <a:pt x="5394" y="26549"/>
                      <a:pt x="5448" y="26559"/>
                      <a:pt x="5519" y="26559"/>
                    </a:cubicBezTo>
                    <a:cubicBezTo>
                      <a:pt x="5594" y="26559"/>
                      <a:pt x="5688" y="26548"/>
                      <a:pt x="5797" y="26548"/>
                    </a:cubicBezTo>
                    <a:cubicBezTo>
                      <a:pt x="6061" y="26548"/>
                      <a:pt x="6415" y="26614"/>
                      <a:pt x="6803" y="27063"/>
                    </a:cubicBezTo>
                    <a:cubicBezTo>
                      <a:pt x="7876" y="28246"/>
                      <a:pt x="8800" y="29096"/>
                      <a:pt x="12682" y="29392"/>
                    </a:cubicBezTo>
                    <a:cubicBezTo>
                      <a:pt x="11942" y="27876"/>
                      <a:pt x="11499" y="26323"/>
                      <a:pt x="11462" y="24586"/>
                    </a:cubicBezTo>
                    <a:cubicBezTo>
                      <a:pt x="11425" y="22848"/>
                      <a:pt x="12127" y="21443"/>
                      <a:pt x="13273" y="20408"/>
                    </a:cubicBezTo>
                    <a:cubicBezTo>
                      <a:pt x="17525" y="16452"/>
                      <a:pt x="22701" y="13642"/>
                      <a:pt x="27507" y="10463"/>
                    </a:cubicBezTo>
                    <a:cubicBezTo>
                      <a:pt x="26952" y="8614"/>
                      <a:pt x="26398" y="7209"/>
                      <a:pt x="25917" y="6766"/>
                    </a:cubicBezTo>
                    <a:cubicBezTo>
                      <a:pt x="23292" y="4141"/>
                      <a:pt x="19965" y="1997"/>
                      <a:pt x="1689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8"/>
              <p:cNvSpPr/>
              <p:nvPr/>
            </p:nvSpPr>
            <p:spPr>
              <a:xfrm>
                <a:off x="1564950" y="465475"/>
                <a:ext cx="665500" cy="610050"/>
              </a:xfrm>
              <a:custGeom>
                <a:avLst/>
                <a:gdLst/>
                <a:ahLst/>
                <a:cxnLst/>
                <a:rect l="l" t="t" r="r" b="b"/>
                <a:pathLst>
                  <a:path w="26620" h="24402" extrusionOk="0">
                    <a:moveTo>
                      <a:pt x="15824" y="1"/>
                    </a:moveTo>
                    <a:cubicBezTo>
                      <a:pt x="15676" y="1"/>
                      <a:pt x="15565" y="75"/>
                      <a:pt x="15454" y="75"/>
                    </a:cubicBezTo>
                    <a:cubicBezTo>
                      <a:pt x="15454" y="149"/>
                      <a:pt x="15380" y="260"/>
                      <a:pt x="15269" y="297"/>
                    </a:cubicBezTo>
                    <a:cubicBezTo>
                      <a:pt x="14345" y="481"/>
                      <a:pt x="13347" y="740"/>
                      <a:pt x="12422" y="1184"/>
                    </a:cubicBezTo>
                    <a:cubicBezTo>
                      <a:pt x="11498" y="1591"/>
                      <a:pt x="10537" y="2108"/>
                      <a:pt x="9576" y="2589"/>
                    </a:cubicBezTo>
                    <a:cubicBezTo>
                      <a:pt x="9021" y="2921"/>
                      <a:pt x="8503" y="3291"/>
                      <a:pt x="8060" y="3661"/>
                    </a:cubicBezTo>
                    <a:cubicBezTo>
                      <a:pt x="8097" y="3772"/>
                      <a:pt x="8060" y="3846"/>
                      <a:pt x="7986" y="3883"/>
                    </a:cubicBezTo>
                    <a:cubicBezTo>
                      <a:pt x="7764" y="4068"/>
                      <a:pt x="7542" y="4252"/>
                      <a:pt x="7246" y="4400"/>
                    </a:cubicBezTo>
                    <a:cubicBezTo>
                      <a:pt x="7062" y="4548"/>
                      <a:pt x="6877" y="4733"/>
                      <a:pt x="6692" y="4881"/>
                    </a:cubicBezTo>
                    <a:cubicBezTo>
                      <a:pt x="6633" y="4916"/>
                      <a:pt x="6573" y="4933"/>
                      <a:pt x="6519" y="4933"/>
                    </a:cubicBezTo>
                    <a:cubicBezTo>
                      <a:pt x="6404" y="4933"/>
                      <a:pt x="6310" y="4859"/>
                      <a:pt x="6285" y="4733"/>
                    </a:cubicBezTo>
                    <a:cubicBezTo>
                      <a:pt x="6248" y="4733"/>
                      <a:pt x="6211" y="4696"/>
                      <a:pt x="6211" y="4622"/>
                    </a:cubicBezTo>
                    <a:cubicBezTo>
                      <a:pt x="5176" y="5288"/>
                      <a:pt x="4400" y="5916"/>
                      <a:pt x="3919" y="6360"/>
                    </a:cubicBezTo>
                    <a:cubicBezTo>
                      <a:pt x="2810" y="7395"/>
                      <a:pt x="1035" y="8763"/>
                      <a:pt x="0" y="11055"/>
                    </a:cubicBezTo>
                    <a:cubicBezTo>
                      <a:pt x="2255" y="15418"/>
                      <a:pt x="6877" y="21333"/>
                      <a:pt x="10722" y="24401"/>
                    </a:cubicBezTo>
                    <a:cubicBezTo>
                      <a:pt x="12903" y="22812"/>
                      <a:pt x="22478" y="15122"/>
                      <a:pt x="26619" y="11203"/>
                    </a:cubicBezTo>
                    <a:cubicBezTo>
                      <a:pt x="26028" y="8874"/>
                      <a:pt x="25436" y="6803"/>
                      <a:pt x="23033" y="4992"/>
                    </a:cubicBezTo>
                    <a:cubicBezTo>
                      <a:pt x="21110" y="3624"/>
                      <a:pt x="17968" y="814"/>
                      <a:pt x="1582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8"/>
              <p:cNvSpPr/>
              <p:nvPr/>
            </p:nvSpPr>
            <p:spPr>
              <a:xfrm>
                <a:off x="1837600" y="474725"/>
                <a:ext cx="314275" cy="445700"/>
              </a:xfrm>
              <a:custGeom>
                <a:avLst/>
                <a:gdLst/>
                <a:ahLst/>
                <a:cxnLst/>
                <a:rect l="l" t="t" r="r" b="b"/>
                <a:pathLst>
                  <a:path w="12571" h="17828" extrusionOk="0">
                    <a:moveTo>
                      <a:pt x="3845" y="1"/>
                    </a:moveTo>
                    <a:cubicBezTo>
                      <a:pt x="1479" y="555"/>
                      <a:pt x="1" y="3587"/>
                      <a:pt x="740" y="4585"/>
                    </a:cubicBezTo>
                    <a:cubicBezTo>
                      <a:pt x="1812" y="6027"/>
                      <a:pt x="629" y="6840"/>
                      <a:pt x="555" y="7764"/>
                    </a:cubicBezTo>
                    <a:cubicBezTo>
                      <a:pt x="481" y="8504"/>
                      <a:pt x="925" y="9502"/>
                      <a:pt x="1405" y="9872"/>
                    </a:cubicBezTo>
                    <a:cubicBezTo>
                      <a:pt x="1775" y="10130"/>
                      <a:pt x="2145" y="10315"/>
                      <a:pt x="2551" y="10500"/>
                    </a:cubicBezTo>
                    <a:cubicBezTo>
                      <a:pt x="3661" y="11018"/>
                      <a:pt x="4215" y="11424"/>
                      <a:pt x="4622" y="12644"/>
                    </a:cubicBezTo>
                    <a:cubicBezTo>
                      <a:pt x="5176" y="14234"/>
                      <a:pt x="5583" y="15972"/>
                      <a:pt x="6027" y="17599"/>
                    </a:cubicBezTo>
                    <a:cubicBezTo>
                      <a:pt x="6054" y="17733"/>
                      <a:pt x="6177" y="17828"/>
                      <a:pt x="6300" y="17828"/>
                    </a:cubicBezTo>
                    <a:cubicBezTo>
                      <a:pt x="6346" y="17828"/>
                      <a:pt x="6393" y="17814"/>
                      <a:pt x="6433" y="17783"/>
                    </a:cubicBezTo>
                    <a:cubicBezTo>
                      <a:pt x="8615" y="16379"/>
                      <a:pt x="11055" y="14715"/>
                      <a:pt x="11794" y="12016"/>
                    </a:cubicBezTo>
                    <a:cubicBezTo>
                      <a:pt x="12571" y="9021"/>
                      <a:pt x="10870" y="6101"/>
                      <a:pt x="8910" y="3956"/>
                    </a:cubicBezTo>
                    <a:cubicBezTo>
                      <a:pt x="7579" y="2404"/>
                      <a:pt x="5805" y="703"/>
                      <a:pt x="38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8"/>
              <p:cNvSpPr/>
              <p:nvPr/>
            </p:nvSpPr>
            <p:spPr>
              <a:xfrm>
                <a:off x="1544600" y="966425"/>
                <a:ext cx="441825" cy="290525"/>
              </a:xfrm>
              <a:custGeom>
                <a:avLst/>
                <a:gdLst/>
                <a:ahLst/>
                <a:cxnLst/>
                <a:rect l="l" t="t" r="r" b="b"/>
                <a:pathLst>
                  <a:path w="17673" h="11621" extrusionOk="0">
                    <a:moveTo>
                      <a:pt x="14456" y="1"/>
                    </a:moveTo>
                    <a:cubicBezTo>
                      <a:pt x="14050" y="371"/>
                      <a:pt x="13606" y="666"/>
                      <a:pt x="13199" y="1036"/>
                    </a:cubicBezTo>
                    <a:cubicBezTo>
                      <a:pt x="12053" y="2108"/>
                      <a:pt x="11388" y="3513"/>
                      <a:pt x="11388" y="5251"/>
                    </a:cubicBezTo>
                    <a:cubicBezTo>
                      <a:pt x="11462" y="6951"/>
                      <a:pt x="11868" y="8578"/>
                      <a:pt x="12608" y="10057"/>
                    </a:cubicBezTo>
                    <a:cubicBezTo>
                      <a:pt x="8726" y="9724"/>
                      <a:pt x="7802" y="8911"/>
                      <a:pt x="6729" y="7691"/>
                    </a:cubicBezTo>
                    <a:cubicBezTo>
                      <a:pt x="6348" y="7269"/>
                      <a:pt x="6000" y="7218"/>
                      <a:pt x="5737" y="7218"/>
                    </a:cubicBezTo>
                    <a:cubicBezTo>
                      <a:pt x="5653" y="7218"/>
                      <a:pt x="5578" y="7224"/>
                      <a:pt x="5513" y="7224"/>
                    </a:cubicBezTo>
                    <a:cubicBezTo>
                      <a:pt x="5407" y="7224"/>
                      <a:pt x="5330" y="7210"/>
                      <a:pt x="5288" y="7136"/>
                    </a:cubicBezTo>
                    <a:cubicBezTo>
                      <a:pt x="4807" y="6471"/>
                      <a:pt x="4918" y="5768"/>
                      <a:pt x="4844" y="4844"/>
                    </a:cubicBezTo>
                    <a:cubicBezTo>
                      <a:pt x="4760" y="4312"/>
                      <a:pt x="4952" y="3419"/>
                      <a:pt x="4632" y="3419"/>
                    </a:cubicBezTo>
                    <a:cubicBezTo>
                      <a:pt x="4529" y="3419"/>
                      <a:pt x="4375" y="3511"/>
                      <a:pt x="4142" y="3735"/>
                    </a:cubicBezTo>
                    <a:cubicBezTo>
                      <a:pt x="3698" y="4179"/>
                      <a:pt x="3254" y="5731"/>
                      <a:pt x="2848" y="6138"/>
                    </a:cubicBezTo>
                    <a:cubicBezTo>
                      <a:pt x="2830" y="6155"/>
                      <a:pt x="2800" y="6163"/>
                      <a:pt x="2758" y="6163"/>
                    </a:cubicBezTo>
                    <a:cubicBezTo>
                      <a:pt x="2349" y="6163"/>
                      <a:pt x="840" y="5398"/>
                      <a:pt x="1" y="5029"/>
                    </a:cubicBezTo>
                    <a:lnTo>
                      <a:pt x="1" y="5029"/>
                    </a:lnTo>
                    <a:cubicBezTo>
                      <a:pt x="1" y="5436"/>
                      <a:pt x="38" y="5805"/>
                      <a:pt x="112" y="5916"/>
                    </a:cubicBezTo>
                    <a:cubicBezTo>
                      <a:pt x="3071" y="10085"/>
                      <a:pt x="7248" y="11621"/>
                      <a:pt x="11721" y="11621"/>
                    </a:cubicBezTo>
                    <a:cubicBezTo>
                      <a:pt x="13674" y="11621"/>
                      <a:pt x="15684" y="11328"/>
                      <a:pt x="17673" y="10833"/>
                    </a:cubicBezTo>
                    <a:cubicBezTo>
                      <a:pt x="17303" y="9798"/>
                      <a:pt x="16896" y="8098"/>
                      <a:pt x="16859" y="6360"/>
                    </a:cubicBezTo>
                    <a:cubicBezTo>
                      <a:pt x="16822" y="4548"/>
                      <a:pt x="15935" y="3180"/>
                      <a:pt x="15381" y="2478"/>
                    </a:cubicBezTo>
                    <a:cubicBezTo>
                      <a:pt x="15233" y="2330"/>
                      <a:pt x="14789" y="1184"/>
                      <a:pt x="144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8"/>
              <p:cNvSpPr/>
              <p:nvPr/>
            </p:nvSpPr>
            <p:spPr>
              <a:xfrm>
                <a:off x="2145375" y="744600"/>
                <a:ext cx="169175" cy="436300"/>
              </a:xfrm>
              <a:custGeom>
                <a:avLst/>
                <a:gdLst/>
                <a:ahLst/>
                <a:cxnLst/>
                <a:rect l="l" t="t" r="r" b="b"/>
                <a:pathLst>
                  <a:path w="6767" h="17452" extrusionOk="0">
                    <a:moveTo>
                      <a:pt x="3439" y="1"/>
                    </a:moveTo>
                    <a:cubicBezTo>
                      <a:pt x="3069" y="223"/>
                      <a:pt x="2700" y="482"/>
                      <a:pt x="2293" y="740"/>
                    </a:cubicBezTo>
                    <a:cubicBezTo>
                      <a:pt x="2404" y="2256"/>
                      <a:pt x="2404" y="3920"/>
                      <a:pt x="1849" y="4696"/>
                    </a:cubicBezTo>
                    <a:cubicBezTo>
                      <a:pt x="555" y="6508"/>
                      <a:pt x="407" y="8874"/>
                      <a:pt x="186" y="11018"/>
                    </a:cubicBezTo>
                    <a:cubicBezTo>
                      <a:pt x="38" y="12608"/>
                      <a:pt x="1" y="15344"/>
                      <a:pt x="112" y="17451"/>
                    </a:cubicBezTo>
                    <a:cubicBezTo>
                      <a:pt x="2589" y="16342"/>
                      <a:pt x="4844" y="15085"/>
                      <a:pt x="6766" y="13865"/>
                    </a:cubicBezTo>
                    <a:cubicBezTo>
                      <a:pt x="6360" y="11942"/>
                      <a:pt x="4881" y="4622"/>
                      <a:pt x="343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8"/>
              <p:cNvSpPr/>
              <p:nvPr/>
            </p:nvSpPr>
            <p:spPr>
              <a:xfrm>
                <a:off x="1906000" y="764950"/>
                <a:ext cx="299475" cy="475100"/>
              </a:xfrm>
              <a:custGeom>
                <a:avLst/>
                <a:gdLst/>
                <a:ahLst/>
                <a:cxnLst/>
                <a:rect l="l" t="t" r="r" b="b"/>
                <a:pathLst>
                  <a:path w="11979" h="19004" extrusionOk="0">
                    <a:moveTo>
                      <a:pt x="11868" y="0"/>
                    </a:moveTo>
                    <a:lnTo>
                      <a:pt x="11868" y="0"/>
                    </a:lnTo>
                    <a:cubicBezTo>
                      <a:pt x="7838" y="2625"/>
                      <a:pt x="3660" y="5028"/>
                      <a:pt x="0" y="8134"/>
                    </a:cubicBezTo>
                    <a:cubicBezTo>
                      <a:pt x="370" y="9354"/>
                      <a:pt x="814" y="10426"/>
                      <a:pt x="925" y="10611"/>
                    </a:cubicBezTo>
                    <a:cubicBezTo>
                      <a:pt x="1479" y="11313"/>
                      <a:pt x="2329" y="12718"/>
                      <a:pt x="2329" y="14530"/>
                    </a:cubicBezTo>
                    <a:cubicBezTo>
                      <a:pt x="2403" y="16267"/>
                      <a:pt x="2810" y="17931"/>
                      <a:pt x="3180" y="19003"/>
                    </a:cubicBezTo>
                    <a:cubicBezTo>
                      <a:pt x="5398" y="18449"/>
                      <a:pt x="7579" y="17672"/>
                      <a:pt x="9650" y="16748"/>
                    </a:cubicBezTo>
                    <a:cubicBezTo>
                      <a:pt x="9502" y="14567"/>
                      <a:pt x="9576" y="11831"/>
                      <a:pt x="9761" y="10278"/>
                    </a:cubicBezTo>
                    <a:cubicBezTo>
                      <a:pt x="9982" y="8097"/>
                      <a:pt x="10130" y="5694"/>
                      <a:pt x="11424" y="3919"/>
                    </a:cubicBezTo>
                    <a:cubicBezTo>
                      <a:pt x="11979" y="3143"/>
                      <a:pt x="11979" y="1442"/>
                      <a:pt x="118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8"/>
              <p:cNvSpPr/>
              <p:nvPr/>
            </p:nvSpPr>
            <p:spPr>
              <a:xfrm>
                <a:off x="1583425" y="460850"/>
                <a:ext cx="657175" cy="706175"/>
              </a:xfrm>
              <a:custGeom>
                <a:avLst/>
                <a:gdLst/>
                <a:ahLst/>
                <a:cxnLst/>
                <a:rect l="l" t="t" r="r" b="b"/>
                <a:pathLst>
                  <a:path w="26287" h="28247" extrusionOk="0">
                    <a:moveTo>
                      <a:pt x="15048" y="1"/>
                    </a:moveTo>
                    <a:cubicBezTo>
                      <a:pt x="13902" y="149"/>
                      <a:pt x="10759" y="888"/>
                      <a:pt x="10020" y="1369"/>
                    </a:cubicBezTo>
                    <a:cubicBezTo>
                      <a:pt x="7247" y="3106"/>
                      <a:pt x="4215" y="4696"/>
                      <a:pt x="2256" y="7321"/>
                    </a:cubicBezTo>
                    <a:cubicBezTo>
                      <a:pt x="4141" y="6064"/>
                      <a:pt x="6101" y="5842"/>
                      <a:pt x="7543" y="4437"/>
                    </a:cubicBezTo>
                    <a:cubicBezTo>
                      <a:pt x="8733" y="3319"/>
                      <a:pt x="11754" y="1180"/>
                      <a:pt x="13617" y="1180"/>
                    </a:cubicBezTo>
                    <a:cubicBezTo>
                      <a:pt x="13663" y="1180"/>
                      <a:pt x="13709" y="1181"/>
                      <a:pt x="13754" y="1184"/>
                    </a:cubicBezTo>
                    <a:cubicBezTo>
                      <a:pt x="14863" y="2108"/>
                      <a:pt x="16489" y="4068"/>
                      <a:pt x="17710" y="4918"/>
                    </a:cubicBezTo>
                    <a:cubicBezTo>
                      <a:pt x="18449" y="6286"/>
                      <a:pt x="20039" y="8061"/>
                      <a:pt x="20150" y="9687"/>
                    </a:cubicBezTo>
                    <a:cubicBezTo>
                      <a:pt x="20224" y="11647"/>
                      <a:pt x="20371" y="13495"/>
                      <a:pt x="18893" y="15085"/>
                    </a:cubicBezTo>
                    <a:cubicBezTo>
                      <a:pt x="17192" y="16934"/>
                      <a:pt x="13717" y="18412"/>
                      <a:pt x="11979" y="19743"/>
                    </a:cubicBezTo>
                    <a:cubicBezTo>
                      <a:pt x="10881" y="20594"/>
                      <a:pt x="9824" y="21262"/>
                      <a:pt x="8823" y="21262"/>
                    </a:cubicBezTo>
                    <a:cubicBezTo>
                      <a:pt x="8475" y="21262"/>
                      <a:pt x="8135" y="21181"/>
                      <a:pt x="7801" y="21000"/>
                    </a:cubicBezTo>
                    <a:cubicBezTo>
                      <a:pt x="5916" y="19965"/>
                      <a:pt x="4215" y="16971"/>
                      <a:pt x="3882" y="16564"/>
                    </a:cubicBezTo>
                    <a:cubicBezTo>
                      <a:pt x="4511" y="15861"/>
                      <a:pt x="5435" y="14715"/>
                      <a:pt x="6360" y="14383"/>
                    </a:cubicBezTo>
                    <a:lnTo>
                      <a:pt x="6360" y="14383"/>
                    </a:lnTo>
                    <a:cubicBezTo>
                      <a:pt x="4992" y="14567"/>
                      <a:pt x="4030" y="14604"/>
                      <a:pt x="2921" y="15455"/>
                    </a:cubicBezTo>
                    <a:cubicBezTo>
                      <a:pt x="1812" y="14789"/>
                      <a:pt x="2071" y="13939"/>
                      <a:pt x="1" y="12867"/>
                    </a:cubicBezTo>
                    <a:lnTo>
                      <a:pt x="1" y="12867"/>
                    </a:lnTo>
                    <a:cubicBezTo>
                      <a:pt x="1" y="13717"/>
                      <a:pt x="2921" y="17007"/>
                      <a:pt x="5546" y="20668"/>
                    </a:cubicBezTo>
                    <a:cubicBezTo>
                      <a:pt x="6544" y="22109"/>
                      <a:pt x="8208" y="23219"/>
                      <a:pt x="8652" y="24623"/>
                    </a:cubicBezTo>
                    <a:cubicBezTo>
                      <a:pt x="9243" y="26731"/>
                      <a:pt x="10020" y="27729"/>
                      <a:pt x="10168" y="28247"/>
                    </a:cubicBezTo>
                    <a:cubicBezTo>
                      <a:pt x="10796" y="27877"/>
                      <a:pt x="11129" y="27174"/>
                      <a:pt x="11129" y="26435"/>
                    </a:cubicBezTo>
                    <a:cubicBezTo>
                      <a:pt x="11166" y="25548"/>
                      <a:pt x="11720" y="25622"/>
                      <a:pt x="12090" y="25104"/>
                    </a:cubicBezTo>
                    <a:cubicBezTo>
                      <a:pt x="12460" y="24586"/>
                      <a:pt x="12386" y="24217"/>
                      <a:pt x="12460" y="23773"/>
                    </a:cubicBezTo>
                    <a:cubicBezTo>
                      <a:pt x="12534" y="23514"/>
                      <a:pt x="12977" y="22590"/>
                      <a:pt x="13273" y="22331"/>
                    </a:cubicBezTo>
                    <a:cubicBezTo>
                      <a:pt x="14789" y="20815"/>
                      <a:pt x="18708" y="18819"/>
                      <a:pt x="19595" y="18080"/>
                    </a:cubicBezTo>
                    <a:cubicBezTo>
                      <a:pt x="21813" y="16231"/>
                      <a:pt x="24771" y="14235"/>
                      <a:pt x="25769" y="11388"/>
                    </a:cubicBezTo>
                    <a:cubicBezTo>
                      <a:pt x="26287" y="10316"/>
                      <a:pt x="24808" y="6841"/>
                      <a:pt x="22775" y="5325"/>
                    </a:cubicBezTo>
                    <a:cubicBezTo>
                      <a:pt x="20482" y="3587"/>
                      <a:pt x="17746" y="1221"/>
                      <a:pt x="150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8"/>
              <p:cNvSpPr/>
              <p:nvPr/>
            </p:nvSpPr>
            <p:spPr>
              <a:xfrm>
                <a:off x="1739625" y="1115500"/>
                <a:ext cx="332775" cy="154125"/>
              </a:xfrm>
              <a:custGeom>
                <a:avLst/>
                <a:gdLst/>
                <a:ahLst/>
                <a:cxnLst/>
                <a:rect l="l" t="t" r="r" b="b"/>
                <a:pathLst>
                  <a:path w="13311" h="6165" extrusionOk="0">
                    <a:moveTo>
                      <a:pt x="3172" y="0"/>
                    </a:moveTo>
                    <a:cubicBezTo>
                      <a:pt x="2933" y="0"/>
                      <a:pt x="2702" y="9"/>
                      <a:pt x="2478" y="27"/>
                    </a:cubicBezTo>
                    <a:cubicBezTo>
                      <a:pt x="1369" y="397"/>
                      <a:pt x="1" y="1062"/>
                      <a:pt x="444" y="2282"/>
                    </a:cubicBezTo>
                    <a:cubicBezTo>
                      <a:pt x="1110" y="4242"/>
                      <a:pt x="2404" y="6164"/>
                      <a:pt x="2404" y="6164"/>
                    </a:cubicBezTo>
                    <a:cubicBezTo>
                      <a:pt x="2404" y="6164"/>
                      <a:pt x="7099" y="5314"/>
                      <a:pt x="8023" y="5129"/>
                    </a:cubicBezTo>
                    <a:cubicBezTo>
                      <a:pt x="8541" y="5018"/>
                      <a:pt x="11092" y="4242"/>
                      <a:pt x="13310" y="3207"/>
                    </a:cubicBezTo>
                    <a:lnTo>
                      <a:pt x="13162" y="2948"/>
                    </a:lnTo>
                    <a:cubicBezTo>
                      <a:pt x="12645" y="2393"/>
                      <a:pt x="11166" y="2061"/>
                      <a:pt x="10426" y="1802"/>
                    </a:cubicBezTo>
                    <a:cubicBezTo>
                      <a:pt x="8874" y="1173"/>
                      <a:pt x="7284" y="656"/>
                      <a:pt x="5694" y="286"/>
                    </a:cubicBezTo>
                    <a:cubicBezTo>
                      <a:pt x="4742" y="90"/>
                      <a:pt x="3917" y="0"/>
                      <a:pt x="31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8"/>
              <p:cNvSpPr/>
              <p:nvPr/>
            </p:nvSpPr>
            <p:spPr>
              <a:xfrm>
                <a:off x="1792300" y="1231700"/>
                <a:ext cx="23150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926" h="1406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60" y="481"/>
                      <a:pt x="555" y="925"/>
                      <a:pt x="925" y="1405"/>
                    </a:cubicBezTo>
                    <a:cubicBezTo>
                      <a:pt x="925" y="1405"/>
                      <a:pt x="519" y="851"/>
                      <a:pt x="1" y="1"/>
                    </a:cubicBezTo>
                    <a:close/>
                  </a:path>
                </a:pathLst>
              </a:custGeom>
              <a:solidFill>
                <a:srgbClr val="2121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8"/>
              <p:cNvSpPr/>
              <p:nvPr/>
            </p:nvSpPr>
            <p:spPr>
              <a:xfrm>
                <a:off x="1639800" y="1116175"/>
                <a:ext cx="193200" cy="213875"/>
              </a:xfrm>
              <a:custGeom>
                <a:avLst/>
                <a:gdLst/>
                <a:ahLst/>
                <a:cxnLst/>
                <a:rect l="l" t="t" r="r" b="b"/>
                <a:pathLst>
                  <a:path w="7728" h="8555" extrusionOk="0">
                    <a:moveTo>
                      <a:pt x="6471" y="0"/>
                    </a:moveTo>
                    <a:lnTo>
                      <a:pt x="6471" y="0"/>
                    </a:lnTo>
                    <a:cubicBezTo>
                      <a:pt x="5325" y="148"/>
                      <a:pt x="4400" y="555"/>
                      <a:pt x="3587" y="1257"/>
                    </a:cubicBezTo>
                    <a:cubicBezTo>
                      <a:pt x="2108" y="2255"/>
                      <a:pt x="925" y="3808"/>
                      <a:pt x="1" y="5509"/>
                    </a:cubicBezTo>
                    <a:cubicBezTo>
                      <a:pt x="999" y="6470"/>
                      <a:pt x="2515" y="7357"/>
                      <a:pt x="3698" y="7801"/>
                    </a:cubicBezTo>
                    <a:cubicBezTo>
                      <a:pt x="4271" y="8070"/>
                      <a:pt x="4997" y="8555"/>
                      <a:pt x="5625" y="8555"/>
                    </a:cubicBezTo>
                    <a:cubicBezTo>
                      <a:pt x="5686" y="8555"/>
                      <a:pt x="5746" y="8550"/>
                      <a:pt x="5805" y="8540"/>
                    </a:cubicBezTo>
                    <a:cubicBezTo>
                      <a:pt x="6212" y="7690"/>
                      <a:pt x="7210" y="6470"/>
                      <a:pt x="7728" y="5879"/>
                    </a:cubicBezTo>
                    <a:cubicBezTo>
                      <a:pt x="7358" y="5398"/>
                      <a:pt x="6397" y="5102"/>
                      <a:pt x="6101" y="4622"/>
                    </a:cubicBezTo>
                    <a:cubicBezTo>
                      <a:pt x="5694" y="3993"/>
                      <a:pt x="5251" y="3106"/>
                      <a:pt x="4955" y="2255"/>
                    </a:cubicBezTo>
                    <a:cubicBezTo>
                      <a:pt x="4548" y="1035"/>
                      <a:pt x="5362" y="370"/>
                      <a:pt x="647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8"/>
              <p:cNvSpPr/>
              <p:nvPr/>
            </p:nvSpPr>
            <p:spPr>
              <a:xfrm>
                <a:off x="1840375" y="1248325"/>
                <a:ext cx="266200" cy="203375"/>
              </a:xfrm>
              <a:custGeom>
                <a:avLst/>
                <a:gdLst/>
                <a:ahLst/>
                <a:cxnLst/>
                <a:rect l="l" t="t" r="r" b="b"/>
                <a:pathLst>
                  <a:path w="10648" h="8135" extrusionOk="0">
                    <a:moveTo>
                      <a:pt x="9724" y="1"/>
                    </a:moveTo>
                    <a:cubicBezTo>
                      <a:pt x="8319" y="482"/>
                      <a:pt x="6951" y="1221"/>
                      <a:pt x="5620" y="1886"/>
                    </a:cubicBezTo>
                    <a:cubicBezTo>
                      <a:pt x="4363" y="2478"/>
                      <a:pt x="2810" y="2959"/>
                      <a:pt x="1738" y="3772"/>
                    </a:cubicBezTo>
                    <a:cubicBezTo>
                      <a:pt x="666" y="4622"/>
                      <a:pt x="0" y="6656"/>
                      <a:pt x="74" y="8135"/>
                    </a:cubicBezTo>
                    <a:lnTo>
                      <a:pt x="296" y="8135"/>
                    </a:lnTo>
                    <a:cubicBezTo>
                      <a:pt x="3624" y="7802"/>
                      <a:pt x="7395" y="5842"/>
                      <a:pt x="10574" y="4844"/>
                    </a:cubicBezTo>
                    <a:cubicBezTo>
                      <a:pt x="10648" y="4807"/>
                      <a:pt x="10315" y="2108"/>
                      <a:pt x="98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8"/>
              <p:cNvSpPr/>
              <p:nvPr/>
            </p:nvSpPr>
            <p:spPr>
              <a:xfrm>
                <a:off x="1588975" y="1254800"/>
                <a:ext cx="195975" cy="181200"/>
              </a:xfrm>
              <a:custGeom>
                <a:avLst/>
                <a:gdLst/>
                <a:ahLst/>
                <a:cxnLst/>
                <a:rect l="l" t="t" r="r" b="b"/>
                <a:pathLst>
                  <a:path w="7839" h="7248" extrusionOk="0">
                    <a:moveTo>
                      <a:pt x="2034" y="1"/>
                    </a:moveTo>
                    <a:cubicBezTo>
                      <a:pt x="1220" y="1517"/>
                      <a:pt x="555" y="3143"/>
                      <a:pt x="74" y="4548"/>
                    </a:cubicBezTo>
                    <a:cubicBezTo>
                      <a:pt x="0" y="4659"/>
                      <a:pt x="3439" y="6323"/>
                      <a:pt x="6581" y="7247"/>
                    </a:cubicBezTo>
                    <a:cubicBezTo>
                      <a:pt x="6840" y="6471"/>
                      <a:pt x="7025" y="5288"/>
                      <a:pt x="7210" y="4659"/>
                    </a:cubicBezTo>
                    <a:cubicBezTo>
                      <a:pt x="7395" y="4105"/>
                      <a:pt x="7468" y="3476"/>
                      <a:pt x="7838" y="2995"/>
                    </a:cubicBezTo>
                    <a:lnTo>
                      <a:pt x="7838" y="2995"/>
                    </a:lnTo>
                    <a:cubicBezTo>
                      <a:pt x="7779" y="3005"/>
                      <a:pt x="7718" y="3010"/>
                      <a:pt x="7657" y="3010"/>
                    </a:cubicBezTo>
                    <a:cubicBezTo>
                      <a:pt x="7029" y="3010"/>
                      <a:pt x="6303" y="2532"/>
                      <a:pt x="5731" y="2330"/>
                    </a:cubicBezTo>
                    <a:cubicBezTo>
                      <a:pt x="4585" y="1849"/>
                      <a:pt x="3032" y="962"/>
                      <a:pt x="2034" y="1"/>
                    </a:cubicBezTo>
                    <a:close/>
                  </a:path>
                </a:pathLst>
              </a:custGeom>
              <a:solidFill>
                <a:srgbClr val="2121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8"/>
              <p:cNvSpPr/>
              <p:nvPr/>
            </p:nvSpPr>
            <p:spPr>
              <a:xfrm>
                <a:off x="1784925" y="1262200"/>
                <a:ext cx="58250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2700" extrusionOk="0">
                    <a:moveTo>
                      <a:pt x="2329" y="1"/>
                    </a:moveTo>
                    <a:lnTo>
                      <a:pt x="2329" y="1"/>
                    </a:lnTo>
                    <a:cubicBezTo>
                      <a:pt x="1701" y="111"/>
                      <a:pt x="1220" y="185"/>
                      <a:pt x="1220" y="185"/>
                    </a:cubicBezTo>
                    <a:cubicBezTo>
                      <a:pt x="777" y="777"/>
                      <a:pt x="370" y="1849"/>
                      <a:pt x="0" y="2699"/>
                    </a:cubicBezTo>
                    <a:cubicBezTo>
                      <a:pt x="666" y="1775"/>
                      <a:pt x="1294" y="666"/>
                      <a:pt x="1516" y="444"/>
                    </a:cubicBezTo>
                    <a:cubicBezTo>
                      <a:pt x="1590" y="370"/>
                      <a:pt x="1923" y="185"/>
                      <a:pt x="2329" y="1"/>
                    </a:cubicBezTo>
                    <a:close/>
                  </a:path>
                </a:pathLst>
              </a:custGeom>
              <a:solidFill>
                <a:srgbClr val="2121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8"/>
              <p:cNvSpPr/>
              <p:nvPr/>
            </p:nvSpPr>
            <p:spPr>
              <a:xfrm>
                <a:off x="1784000" y="1195650"/>
                <a:ext cx="304100" cy="256200"/>
              </a:xfrm>
              <a:custGeom>
                <a:avLst/>
                <a:gdLst/>
                <a:ahLst/>
                <a:cxnLst/>
                <a:rect l="l" t="t" r="r" b="b"/>
                <a:pathLst>
                  <a:path w="12164" h="10248" extrusionOk="0">
                    <a:moveTo>
                      <a:pt x="11498" y="1"/>
                    </a:moveTo>
                    <a:cubicBezTo>
                      <a:pt x="9280" y="1036"/>
                      <a:pt x="6729" y="1812"/>
                      <a:pt x="6211" y="1923"/>
                    </a:cubicBezTo>
                    <a:cubicBezTo>
                      <a:pt x="6063" y="1960"/>
                      <a:pt x="5879" y="1960"/>
                      <a:pt x="5694" y="1997"/>
                    </a:cubicBezTo>
                    <a:cubicBezTo>
                      <a:pt x="5324" y="2736"/>
                      <a:pt x="4880" y="3883"/>
                      <a:pt x="4326" y="4437"/>
                    </a:cubicBezTo>
                    <a:cubicBezTo>
                      <a:pt x="3808" y="4918"/>
                      <a:pt x="2921" y="5066"/>
                      <a:pt x="2551" y="5251"/>
                    </a:cubicBezTo>
                    <a:cubicBezTo>
                      <a:pt x="2292" y="5361"/>
                      <a:pt x="1627" y="5620"/>
                      <a:pt x="1331" y="5805"/>
                    </a:cubicBezTo>
                    <a:cubicBezTo>
                      <a:pt x="629" y="7025"/>
                      <a:pt x="407" y="8245"/>
                      <a:pt x="111" y="9687"/>
                    </a:cubicBezTo>
                    <a:cubicBezTo>
                      <a:pt x="111" y="9761"/>
                      <a:pt x="74" y="9872"/>
                      <a:pt x="0" y="9946"/>
                    </a:cubicBezTo>
                    <a:cubicBezTo>
                      <a:pt x="795" y="10111"/>
                      <a:pt x="1501" y="10247"/>
                      <a:pt x="2144" y="10247"/>
                    </a:cubicBezTo>
                    <a:cubicBezTo>
                      <a:pt x="2219" y="10247"/>
                      <a:pt x="2293" y="10245"/>
                      <a:pt x="2366" y="10242"/>
                    </a:cubicBezTo>
                    <a:cubicBezTo>
                      <a:pt x="2292" y="8763"/>
                      <a:pt x="2958" y="6729"/>
                      <a:pt x="4030" y="5879"/>
                    </a:cubicBezTo>
                    <a:cubicBezTo>
                      <a:pt x="5102" y="5066"/>
                      <a:pt x="6692" y="4585"/>
                      <a:pt x="7912" y="3993"/>
                    </a:cubicBezTo>
                    <a:cubicBezTo>
                      <a:pt x="9317" y="3328"/>
                      <a:pt x="10648" y="2589"/>
                      <a:pt x="12053" y="2108"/>
                    </a:cubicBezTo>
                    <a:lnTo>
                      <a:pt x="12164" y="2108"/>
                    </a:lnTo>
                    <a:cubicBezTo>
                      <a:pt x="11942" y="1221"/>
                      <a:pt x="11720" y="481"/>
                      <a:pt x="1149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8"/>
              <p:cNvSpPr/>
              <p:nvPr/>
            </p:nvSpPr>
            <p:spPr>
              <a:xfrm>
                <a:off x="1843150" y="1236425"/>
                <a:ext cx="86400" cy="23950"/>
              </a:xfrm>
              <a:custGeom>
                <a:avLst/>
                <a:gdLst/>
                <a:ahLst/>
                <a:cxnLst/>
                <a:rect l="l" t="t" r="r" b="b"/>
                <a:pathLst>
                  <a:path w="3456" h="958" extrusionOk="0">
                    <a:moveTo>
                      <a:pt x="3159" y="1"/>
                    </a:moveTo>
                    <a:cubicBezTo>
                      <a:pt x="2545" y="1"/>
                      <a:pt x="978" y="511"/>
                      <a:pt x="0" y="958"/>
                    </a:cubicBezTo>
                    <a:cubicBezTo>
                      <a:pt x="1036" y="773"/>
                      <a:pt x="2477" y="514"/>
                      <a:pt x="3328" y="329"/>
                    </a:cubicBezTo>
                    <a:cubicBezTo>
                      <a:pt x="3328" y="329"/>
                      <a:pt x="3402" y="292"/>
                      <a:pt x="3402" y="181"/>
                    </a:cubicBezTo>
                    <a:cubicBezTo>
                      <a:pt x="3456" y="55"/>
                      <a:pt x="3357" y="1"/>
                      <a:pt x="315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8"/>
              <p:cNvSpPr/>
              <p:nvPr/>
            </p:nvSpPr>
            <p:spPr>
              <a:xfrm>
                <a:off x="1753500" y="1245575"/>
                <a:ext cx="171925" cy="198725"/>
              </a:xfrm>
              <a:custGeom>
                <a:avLst/>
                <a:gdLst/>
                <a:ahLst/>
                <a:cxnLst/>
                <a:rect l="l" t="t" r="r" b="b"/>
                <a:pathLst>
                  <a:path w="6877" h="7949" extrusionOk="0">
                    <a:moveTo>
                      <a:pt x="6877" y="0"/>
                    </a:moveTo>
                    <a:lnTo>
                      <a:pt x="6877" y="0"/>
                    </a:lnTo>
                    <a:cubicBezTo>
                      <a:pt x="5989" y="185"/>
                      <a:pt x="4585" y="481"/>
                      <a:pt x="3549" y="666"/>
                    </a:cubicBezTo>
                    <a:cubicBezTo>
                      <a:pt x="3143" y="850"/>
                      <a:pt x="2847" y="1035"/>
                      <a:pt x="2736" y="1109"/>
                    </a:cubicBezTo>
                    <a:cubicBezTo>
                      <a:pt x="2477" y="1331"/>
                      <a:pt x="1886" y="2440"/>
                      <a:pt x="1183" y="3364"/>
                    </a:cubicBezTo>
                    <a:cubicBezTo>
                      <a:pt x="814" y="3845"/>
                      <a:pt x="777" y="4474"/>
                      <a:pt x="629" y="5028"/>
                    </a:cubicBezTo>
                    <a:cubicBezTo>
                      <a:pt x="444" y="5657"/>
                      <a:pt x="259" y="6840"/>
                      <a:pt x="0" y="7616"/>
                    </a:cubicBezTo>
                    <a:cubicBezTo>
                      <a:pt x="407" y="7764"/>
                      <a:pt x="814" y="7875"/>
                      <a:pt x="1183" y="7949"/>
                    </a:cubicBezTo>
                    <a:cubicBezTo>
                      <a:pt x="1257" y="7875"/>
                      <a:pt x="1257" y="7764"/>
                      <a:pt x="1294" y="7690"/>
                    </a:cubicBezTo>
                    <a:cubicBezTo>
                      <a:pt x="1553" y="6248"/>
                      <a:pt x="1812" y="5028"/>
                      <a:pt x="2477" y="3808"/>
                    </a:cubicBezTo>
                    <a:cubicBezTo>
                      <a:pt x="2773" y="3623"/>
                      <a:pt x="3401" y="3364"/>
                      <a:pt x="3734" y="3254"/>
                    </a:cubicBezTo>
                    <a:cubicBezTo>
                      <a:pt x="4141" y="3069"/>
                      <a:pt x="5028" y="2921"/>
                      <a:pt x="5509" y="2440"/>
                    </a:cubicBezTo>
                    <a:cubicBezTo>
                      <a:pt x="6100" y="1886"/>
                      <a:pt x="6507" y="739"/>
                      <a:pt x="687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8"/>
              <p:cNvSpPr/>
              <p:nvPr/>
            </p:nvSpPr>
            <p:spPr>
              <a:xfrm>
                <a:off x="1748875" y="1130950"/>
                <a:ext cx="314275" cy="198750"/>
              </a:xfrm>
              <a:custGeom>
                <a:avLst/>
                <a:gdLst/>
                <a:ahLst/>
                <a:cxnLst/>
                <a:rect l="l" t="t" r="r" b="b"/>
                <a:pathLst>
                  <a:path w="12571" h="7950" extrusionOk="0">
                    <a:moveTo>
                      <a:pt x="962" y="1"/>
                    </a:moveTo>
                    <a:cubicBezTo>
                      <a:pt x="0" y="149"/>
                      <a:pt x="370" y="2145"/>
                      <a:pt x="555" y="2663"/>
                    </a:cubicBezTo>
                    <a:cubicBezTo>
                      <a:pt x="740" y="3106"/>
                      <a:pt x="888" y="3661"/>
                      <a:pt x="1183" y="4031"/>
                    </a:cubicBezTo>
                    <a:cubicBezTo>
                      <a:pt x="1664" y="4622"/>
                      <a:pt x="1701" y="5324"/>
                      <a:pt x="1701" y="5324"/>
                    </a:cubicBezTo>
                    <a:cubicBezTo>
                      <a:pt x="1738" y="6471"/>
                      <a:pt x="1183" y="7025"/>
                      <a:pt x="1368" y="7949"/>
                    </a:cubicBezTo>
                    <a:cubicBezTo>
                      <a:pt x="2625" y="6471"/>
                      <a:pt x="3106" y="5694"/>
                      <a:pt x="4954" y="5177"/>
                    </a:cubicBezTo>
                    <a:cubicBezTo>
                      <a:pt x="6248" y="4807"/>
                      <a:pt x="9687" y="3883"/>
                      <a:pt x="9945" y="3846"/>
                    </a:cubicBezTo>
                    <a:cubicBezTo>
                      <a:pt x="10685" y="3624"/>
                      <a:pt x="11868" y="3254"/>
                      <a:pt x="12570" y="2737"/>
                    </a:cubicBezTo>
                    <a:lnTo>
                      <a:pt x="12570" y="2737"/>
                    </a:lnTo>
                    <a:cubicBezTo>
                      <a:pt x="10278" y="2958"/>
                      <a:pt x="7949" y="3809"/>
                      <a:pt x="5916" y="4326"/>
                    </a:cubicBezTo>
                    <a:cubicBezTo>
                      <a:pt x="5386" y="4459"/>
                      <a:pt x="4879" y="4532"/>
                      <a:pt x="4395" y="4532"/>
                    </a:cubicBezTo>
                    <a:cubicBezTo>
                      <a:pt x="3259" y="4532"/>
                      <a:pt x="2250" y="4129"/>
                      <a:pt x="1368" y="3143"/>
                    </a:cubicBezTo>
                    <a:cubicBezTo>
                      <a:pt x="888" y="2552"/>
                      <a:pt x="333" y="1110"/>
                      <a:pt x="9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8"/>
              <p:cNvSpPr/>
              <p:nvPr/>
            </p:nvSpPr>
            <p:spPr>
              <a:xfrm>
                <a:off x="1856075" y="1253825"/>
                <a:ext cx="213550" cy="129475"/>
              </a:xfrm>
              <a:custGeom>
                <a:avLst/>
                <a:gdLst/>
                <a:ahLst/>
                <a:cxnLst/>
                <a:rect l="l" t="t" r="r" b="b"/>
                <a:pathLst>
                  <a:path w="8542" h="5179" extrusionOk="0">
                    <a:moveTo>
                      <a:pt x="7427" y="0"/>
                    </a:moveTo>
                    <a:cubicBezTo>
                      <a:pt x="6841" y="0"/>
                      <a:pt x="6261" y="64"/>
                      <a:pt x="5694" y="336"/>
                    </a:cubicBezTo>
                    <a:cubicBezTo>
                      <a:pt x="4807" y="705"/>
                      <a:pt x="5140" y="927"/>
                      <a:pt x="4363" y="1445"/>
                    </a:cubicBezTo>
                    <a:cubicBezTo>
                      <a:pt x="4031" y="1630"/>
                      <a:pt x="2922" y="2184"/>
                      <a:pt x="2552" y="2443"/>
                    </a:cubicBezTo>
                    <a:cubicBezTo>
                      <a:pt x="2071" y="2628"/>
                      <a:pt x="888" y="2813"/>
                      <a:pt x="703" y="3182"/>
                    </a:cubicBezTo>
                    <a:cubicBezTo>
                      <a:pt x="666" y="3219"/>
                      <a:pt x="1" y="4698"/>
                      <a:pt x="1" y="5179"/>
                    </a:cubicBezTo>
                    <a:cubicBezTo>
                      <a:pt x="519" y="4698"/>
                      <a:pt x="888" y="3885"/>
                      <a:pt x="1628" y="3367"/>
                    </a:cubicBezTo>
                    <a:cubicBezTo>
                      <a:pt x="2589" y="3219"/>
                      <a:pt x="3291" y="2850"/>
                      <a:pt x="3994" y="2332"/>
                    </a:cubicBezTo>
                    <a:cubicBezTo>
                      <a:pt x="5473" y="1223"/>
                      <a:pt x="6877" y="853"/>
                      <a:pt x="8541" y="40"/>
                    </a:cubicBezTo>
                    <a:cubicBezTo>
                      <a:pt x="8169" y="25"/>
                      <a:pt x="7797" y="0"/>
                      <a:pt x="74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8"/>
              <p:cNvSpPr/>
              <p:nvPr/>
            </p:nvSpPr>
            <p:spPr>
              <a:xfrm>
                <a:off x="2266450" y="916300"/>
                <a:ext cx="380825" cy="260450"/>
              </a:xfrm>
              <a:custGeom>
                <a:avLst/>
                <a:gdLst/>
                <a:ahLst/>
                <a:cxnLst/>
                <a:rect l="l" t="t" r="r" b="b"/>
                <a:pathLst>
                  <a:path w="15233" h="10418" extrusionOk="0">
                    <a:moveTo>
                      <a:pt x="2575" y="0"/>
                    </a:moveTo>
                    <a:cubicBezTo>
                      <a:pt x="2164" y="0"/>
                      <a:pt x="1757" y="46"/>
                      <a:pt x="1332" y="231"/>
                    </a:cubicBezTo>
                    <a:cubicBezTo>
                      <a:pt x="814" y="453"/>
                      <a:pt x="371" y="786"/>
                      <a:pt x="1" y="1193"/>
                    </a:cubicBezTo>
                    <a:lnTo>
                      <a:pt x="1" y="1303"/>
                    </a:lnTo>
                    <a:cubicBezTo>
                      <a:pt x="149" y="1895"/>
                      <a:pt x="703" y="2302"/>
                      <a:pt x="1147" y="2634"/>
                    </a:cubicBezTo>
                    <a:cubicBezTo>
                      <a:pt x="1886" y="3152"/>
                      <a:pt x="4031" y="3300"/>
                      <a:pt x="4807" y="3744"/>
                    </a:cubicBezTo>
                    <a:cubicBezTo>
                      <a:pt x="6064" y="4483"/>
                      <a:pt x="5990" y="5962"/>
                      <a:pt x="7210" y="7810"/>
                    </a:cubicBezTo>
                    <a:cubicBezTo>
                      <a:pt x="8430" y="9687"/>
                      <a:pt x="9516" y="10418"/>
                      <a:pt x="11299" y="10418"/>
                    </a:cubicBezTo>
                    <a:cubicBezTo>
                      <a:pt x="12326" y="10418"/>
                      <a:pt x="13584" y="10175"/>
                      <a:pt x="15233" y="9770"/>
                    </a:cubicBezTo>
                    <a:cubicBezTo>
                      <a:pt x="13717" y="7625"/>
                      <a:pt x="11573" y="6147"/>
                      <a:pt x="9872" y="4446"/>
                    </a:cubicBezTo>
                    <a:cubicBezTo>
                      <a:pt x="8282" y="2782"/>
                      <a:pt x="6323" y="46"/>
                      <a:pt x="3846" y="46"/>
                    </a:cubicBezTo>
                    <a:cubicBezTo>
                      <a:pt x="3402" y="46"/>
                      <a:pt x="2986" y="0"/>
                      <a:pt x="25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8"/>
              <p:cNvSpPr/>
              <p:nvPr/>
            </p:nvSpPr>
            <p:spPr>
              <a:xfrm>
                <a:off x="2197150" y="946100"/>
                <a:ext cx="495425" cy="401150"/>
              </a:xfrm>
              <a:custGeom>
                <a:avLst/>
                <a:gdLst/>
                <a:ahLst/>
                <a:cxnLst/>
                <a:rect l="l" t="t" r="r" b="b"/>
                <a:pathLst>
                  <a:path w="19817" h="16046" extrusionOk="0">
                    <a:moveTo>
                      <a:pt x="2810" y="1"/>
                    </a:moveTo>
                    <a:cubicBezTo>
                      <a:pt x="2366" y="481"/>
                      <a:pt x="1923" y="1036"/>
                      <a:pt x="1553" y="1516"/>
                    </a:cubicBezTo>
                    <a:cubicBezTo>
                      <a:pt x="998" y="2330"/>
                      <a:pt x="518" y="3180"/>
                      <a:pt x="0" y="4067"/>
                    </a:cubicBezTo>
                    <a:cubicBezTo>
                      <a:pt x="1072" y="4400"/>
                      <a:pt x="3032" y="5435"/>
                      <a:pt x="3882" y="6138"/>
                    </a:cubicBezTo>
                    <a:cubicBezTo>
                      <a:pt x="5398" y="7432"/>
                      <a:pt x="8023" y="8652"/>
                      <a:pt x="8282" y="10685"/>
                    </a:cubicBezTo>
                    <a:cubicBezTo>
                      <a:pt x="8466" y="12090"/>
                      <a:pt x="8725" y="13828"/>
                      <a:pt x="8540" y="16046"/>
                    </a:cubicBezTo>
                    <a:cubicBezTo>
                      <a:pt x="8947" y="16046"/>
                      <a:pt x="9428" y="16046"/>
                      <a:pt x="9871" y="16009"/>
                    </a:cubicBezTo>
                    <a:cubicBezTo>
                      <a:pt x="9945" y="14974"/>
                      <a:pt x="10943" y="13939"/>
                      <a:pt x="11979" y="12312"/>
                    </a:cubicBezTo>
                    <a:cubicBezTo>
                      <a:pt x="12533" y="11461"/>
                      <a:pt x="13716" y="10537"/>
                      <a:pt x="14677" y="10352"/>
                    </a:cubicBezTo>
                    <a:cubicBezTo>
                      <a:pt x="15274" y="10229"/>
                      <a:pt x="15950" y="10094"/>
                      <a:pt x="16592" y="10094"/>
                    </a:cubicBezTo>
                    <a:cubicBezTo>
                      <a:pt x="17104" y="10094"/>
                      <a:pt x="17595" y="10180"/>
                      <a:pt x="18005" y="10426"/>
                    </a:cubicBezTo>
                    <a:cubicBezTo>
                      <a:pt x="18744" y="10833"/>
                      <a:pt x="19040" y="13236"/>
                      <a:pt x="19114" y="13975"/>
                    </a:cubicBezTo>
                    <a:cubicBezTo>
                      <a:pt x="19114" y="14123"/>
                      <a:pt x="19188" y="14308"/>
                      <a:pt x="19188" y="14419"/>
                    </a:cubicBezTo>
                    <a:cubicBezTo>
                      <a:pt x="19410" y="14382"/>
                      <a:pt x="19595" y="14345"/>
                      <a:pt x="19816" y="14234"/>
                    </a:cubicBezTo>
                    <a:cubicBezTo>
                      <a:pt x="19816" y="11831"/>
                      <a:pt x="19114" y="10057"/>
                      <a:pt x="18079" y="8578"/>
                    </a:cubicBezTo>
                    <a:cubicBezTo>
                      <a:pt x="16417" y="8983"/>
                      <a:pt x="15155" y="9226"/>
                      <a:pt x="14127" y="9226"/>
                    </a:cubicBezTo>
                    <a:cubicBezTo>
                      <a:pt x="12342" y="9226"/>
                      <a:pt x="11262" y="8495"/>
                      <a:pt x="10019" y="6618"/>
                    </a:cubicBezTo>
                    <a:cubicBezTo>
                      <a:pt x="8836" y="4770"/>
                      <a:pt x="8873" y="3291"/>
                      <a:pt x="7616" y="2552"/>
                    </a:cubicBezTo>
                    <a:cubicBezTo>
                      <a:pt x="6840" y="2108"/>
                      <a:pt x="4695" y="1960"/>
                      <a:pt x="3956" y="1442"/>
                    </a:cubicBezTo>
                    <a:cubicBezTo>
                      <a:pt x="3512" y="1110"/>
                      <a:pt x="2958" y="703"/>
                      <a:pt x="2810" y="111"/>
                    </a:cubicBezTo>
                    <a:lnTo>
                      <a:pt x="281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8"/>
              <p:cNvSpPr/>
              <p:nvPr/>
            </p:nvSpPr>
            <p:spPr>
              <a:xfrm>
                <a:off x="2443925" y="1198450"/>
                <a:ext cx="232925" cy="148800"/>
              </a:xfrm>
              <a:custGeom>
                <a:avLst/>
                <a:gdLst/>
                <a:ahLst/>
                <a:cxnLst/>
                <a:rect l="l" t="t" r="r" b="b"/>
                <a:pathLst>
                  <a:path w="9317" h="5952" extrusionOk="0">
                    <a:moveTo>
                      <a:pt x="6721" y="0"/>
                    </a:moveTo>
                    <a:cubicBezTo>
                      <a:pt x="6079" y="0"/>
                      <a:pt x="5403" y="135"/>
                      <a:pt x="4806" y="258"/>
                    </a:cubicBezTo>
                    <a:cubicBezTo>
                      <a:pt x="3845" y="443"/>
                      <a:pt x="2625" y="1367"/>
                      <a:pt x="2071" y="2255"/>
                    </a:cubicBezTo>
                    <a:cubicBezTo>
                      <a:pt x="1072" y="3881"/>
                      <a:pt x="37" y="4954"/>
                      <a:pt x="0" y="5952"/>
                    </a:cubicBezTo>
                    <a:cubicBezTo>
                      <a:pt x="2884" y="5878"/>
                      <a:pt x="5916" y="5360"/>
                      <a:pt x="9317" y="4399"/>
                    </a:cubicBezTo>
                    <a:cubicBezTo>
                      <a:pt x="9317" y="4214"/>
                      <a:pt x="9243" y="4029"/>
                      <a:pt x="9243" y="3881"/>
                    </a:cubicBezTo>
                    <a:cubicBezTo>
                      <a:pt x="9169" y="3142"/>
                      <a:pt x="8947" y="739"/>
                      <a:pt x="8134" y="332"/>
                    </a:cubicBezTo>
                    <a:cubicBezTo>
                      <a:pt x="7724" y="86"/>
                      <a:pt x="7233" y="0"/>
                      <a:pt x="672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8"/>
              <p:cNvSpPr/>
              <p:nvPr/>
            </p:nvSpPr>
            <p:spPr>
              <a:xfrm>
                <a:off x="2147225" y="1047775"/>
                <a:ext cx="256975" cy="223700"/>
              </a:xfrm>
              <a:custGeom>
                <a:avLst/>
                <a:gdLst/>
                <a:ahLst/>
                <a:cxnLst/>
                <a:rect l="l" t="t" r="r" b="b"/>
                <a:pathLst>
                  <a:path w="10279" h="8948" extrusionOk="0">
                    <a:moveTo>
                      <a:pt x="1997" y="0"/>
                    </a:moveTo>
                    <a:cubicBezTo>
                      <a:pt x="925" y="1997"/>
                      <a:pt x="112" y="4178"/>
                      <a:pt x="1" y="6248"/>
                    </a:cubicBezTo>
                    <a:cubicBezTo>
                      <a:pt x="740" y="6988"/>
                      <a:pt x="1775" y="7949"/>
                      <a:pt x="2884" y="8947"/>
                    </a:cubicBezTo>
                    <a:cubicBezTo>
                      <a:pt x="2958" y="8245"/>
                      <a:pt x="3439" y="5435"/>
                      <a:pt x="4067" y="4917"/>
                    </a:cubicBezTo>
                    <a:cubicBezTo>
                      <a:pt x="4358" y="4638"/>
                      <a:pt x="4744" y="4538"/>
                      <a:pt x="5169" y="4538"/>
                    </a:cubicBezTo>
                    <a:cubicBezTo>
                      <a:pt x="6094" y="4538"/>
                      <a:pt x="7203" y="5013"/>
                      <a:pt x="7912" y="5139"/>
                    </a:cubicBezTo>
                    <a:cubicBezTo>
                      <a:pt x="9354" y="5435"/>
                      <a:pt x="9724" y="5472"/>
                      <a:pt x="10279" y="6655"/>
                    </a:cubicBezTo>
                    <a:lnTo>
                      <a:pt x="10279" y="6618"/>
                    </a:lnTo>
                    <a:cubicBezTo>
                      <a:pt x="10020" y="4585"/>
                      <a:pt x="7395" y="3402"/>
                      <a:pt x="5879" y="2108"/>
                    </a:cubicBezTo>
                    <a:cubicBezTo>
                      <a:pt x="5029" y="1368"/>
                      <a:pt x="3069" y="333"/>
                      <a:pt x="199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8"/>
              <p:cNvSpPr/>
              <p:nvPr/>
            </p:nvSpPr>
            <p:spPr>
              <a:xfrm>
                <a:off x="2217475" y="1160925"/>
                <a:ext cx="197825" cy="185400"/>
              </a:xfrm>
              <a:custGeom>
                <a:avLst/>
                <a:gdLst/>
                <a:ahLst/>
                <a:cxnLst/>
                <a:rect l="l" t="t" r="r" b="b"/>
                <a:pathLst>
                  <a:path w="7913" h="7416" extrusionOk="0">
                    <a:moveTo>
                      <a:pt x="2311" y="0"/>
                    </a:moveTo>
                    <a:cubicBezTo>
                      <a:pt x="1895" y="0"/>
                      <a:pt x="1514" y="94"/>
                      <a:pt x="1220" y="354"/>
                    </a:cubicBezTo>
                    <a:cubicBezTo>
                      <a:pt x="555" y="909"/>
                      <a:pt x="111" y="3719"/>
                      <a:pt x="0" y="4347"/>
                    </a:cubicBezTo>
                    <a:cubicBezTo>
                      <a:pt x="1590" y="5715"/>
                      <a:pt x="3328" y="6898"/>
                      <a:pt x="4992" y="7194"/>
                    </a:cubicBezTo>
                    <a:cubicBezTo>
                      <a:pt x="5842" y="7305"/>
                      <a:pt x="6729" y="7379"/>
                      <a:pt x="7653" y="7416"/>
                    </a:cubicBezTo>
                    <a:lnTo>
                      <a:pt x="7764" y="7416"/>
                    </a:lnTo>
                    <a:cubicBezTo>
                      <a:pt x="7838" y="7009"/>
                      <a:pt x="7912" y="6640"/>
                      <a:pt x="7912" y="6270"/>
                    </a:cubicBezTo>
                    <a:cubicBezTo>
                      <a:pt x="7875" y="4643"/>
                      <a:pt x="7579" y="3238"/>
                      <a:pt x="7469" y="2129"/>
                    </a:cubicBezTo>
                    <a:cubicBezTo>
                      <a:pt x="6914" y="946"/>
                      <a:pt x="6544" y="909"/>
                      <a:pt x="5102" y="613"/>
                    </a:cubicBezTo>
                    <a:cubicBezTo>
                      <a:pt x="4384" y="485"/>
                      <a:pt x="3256" y="0"/>
                      <a:pt x="23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8"/>
              <p:cNvSpPr/>
              <p:nvPr/>
            </p:nvSpPr>
            <p:spPr>
              <a:xfrm>
                <a:off x="2254450" y="915125"/>
                <a:ext cx="360475" cy="371125"/>
              </a:xfrm>
              <a:custGeom>
                <a:avLst/>
                <a:gdLst/>
                <a:ahLst/>
                <a:cxnLst/>
                <a:rect l="l" t="t" r="r" b="b"/>
                <a:pathLst>
                  <a:path w="14419" h="14845" extrusionOk="0">
                    <a:moveTo>
                      <a:pt x="2557" y="1"/>
                    </a:moveTo>
                    <a:cubicBezTo>
                      <a:pt x="1653" y="1"/>
                      <a:pt x="1153" y="399"/>
                      <a:pt x="333" y="1350"/>
                    </a:cubicBezTo>
                    <a:cubicBezTo>
                      <a:pt x="0" y="1720"/>
                      <a:pt x="1627" y="2903"/>
                      <a:pt x="1664" y="2903"/>
                    </a:cubicBezTo>
                    <a:cubicBezTo>
                      <a:pt x="2551" y="3458"/>
                      <a:pt x="4585" y="3754"/>
                      <a:pt x="5065" y="4345"/>
                    </a:cubicBezTo>
                    <a:cubicBezTo>
                      <a:pt x="5546" y="5085"/>
                      <a:pt x="5176" y="6342"/>
                      <a:pt x="4917" y="7155"/>
                    </a:cubicBezTo>
                    <a:cubicBezTo>
                      <a:pt x="4363" y="8782"/>
                      <a:pt x="4511" y="10926"/>
                      <a:pt x="4548" y="11148"/>
                    </a:cubicBezTo>
                    <a:cubicBezTo>
                      <a:pt x="4917" y="12220"/>
                      <a:pt x="5435" y="11776"/>
                      <a:pt x="5620" y="11961"/>
                    </a:cubicBezTo>
                    <a:cubicBezTo>
                      <a:pt x="6063" y="12331"/>
                      <a:pt x="5731" y="14142"/>
                      <a:pt x="6359" y="14845"/>
                    </a:cubicBezTo>
                    <a:cubicBezTo>
                      <a:pt x="6433" y="14105"/>
                      <a:pt x="6174" y="11517"/>
                      <a:pt x="6951" y="10556"/>
                    </a:cubicBezTo>
                    <a:cubicBezTo>
                      <a:pt x="7045" y="10431"/>
                      <a:pt x="7198" y="10385"/>
                      <a:pt x="7466" y="10385"/>
                    </a:cubicBezTo>
                    <a:cubicBezTo>
                      <a:pt x="7833" y="10385"/>
                      <a:pt x="8415" y="10471"/>
                      <a:pt x="9354" y="10556"/>
                    </a:cubicBezTo>
                    <a:cubicBezTo>
                      <a:pt x="10072" y="10576"/>
                      <a:pt x="10606" y="10737"/>
                      <a:pt x="11385" y="10737"/>
                    </a:cubicBezTo>
                    <a:cubicBezTo>
                      <a:pt x="12090" y="10737"/>
                      <a:pt x="12995" y="10605"/>
                      <a:pt x="14419" y="10113"/>
                    </a:cubicBezTo>
                    <a:cubicBezTo>
                      <a:pt x="13642" y="10076"/>
                      <a:pt x="12275" y="10113"/>
                      <a:pt x="11535" y="10039"/>
                    </a:cubicBezTo>
                    <a:cubicBezTo>
                      <a:pt x="9613" y="9706"/>
                      <a:pt x="9243" y="8745"/>
                      <a:pt x="9132" y="8597"/>
                    </a:cubicBezTo>
                    <a:cubicBezTo>
                      <a:pt x="8097" y="7303"/>
                      <a:pt x="7764" y="6970"/>
                      <a:pt x="7025" y="5565"/>
                    </a:cubicBezTo>
                    <a:cubicBezTo>
                      <a:pt x="6803" y="5085"/>
                      <a:pt x="6729" y="3901"/>
                      <a:pt x="6248" y="3643"/>
                    </a:cubicBezTo>
                    <a:cubicBezTo>
                      <a:pt x="6100" y="3569"/>
                      <a:pt x="5065" y="3162"/>
                      <a:pt x="4622" y="2977"/>
                    </a:cubicBezTo>
                    <a:cubicBezTo>
                      <a:pt x="4252" y="2792"/>
                      <a:pt x="3106" y="2718"/>
                      <a:pt x="2477" y="2312"/>
                    </a:cubicBezTo>
                    <a:cubicBezTo>
                      <a:pt x="1849" y="1905"/>
                      <a:pt x="1775" y="981"/>
                      <a:pt x="1775" y="833"/>
                    </a:cubicBezTo>
                    <a:cubicBezTo>
                      <a:pt x="1812" y="463"/>
                      <a:pt x="2958" y="57"/>
                      <a:pt x="2921" y="20"/>
                    </a:cubicBezTo>
                    <a:cubicBezTo>
                      <a:pt x="2792" y="7"/>
                      <a:pt x="2671" y="1"/>
                      <a:pt x="25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7" name="Google Shape;297;p8"/>
            <p:cNvGrpSpPr/>
            <p:nvPr/>
          </p:nvGrpSpPr>
          <p:grpSpPr>
            <a:xfrm>
              <a:off x="8066379" y="3529514"/>
              <a:ext cx="1612890" cy="1941666"/>
              <a:chOff x="7212056" y="2340313"/>
              <a:chExt cx="2593905" cy="3122653"/>
            </a:xfrm>
          </p:grpSpPr>
          <p:grpSp>
            <p:nvGrpSpPr>
              <p:cNvPr id="298" name="Google Shape;298;p8"/>
              <p:cNvGrpSpPr/>
              <p:nvPr/>
            </p:nvGrpSpPr>
            <p:grpSpPr>
              <a:xfrm flipH="1">
                <a:off x="8062020" y="2340313"/>
                <a:ext cx="1743941" cy="3122653"/>
                <a:chOff x="1527975" y="1800375"/>
                <a:chExt cx="874375" cy="1565475"/>
              </a:xfrm>
            </p:grpSpPr>
            <p:sp>
              <p:nvSpPr>
                <p:cNvPr id="299" name="Google Shape;299;p8"/>
                <p:cNvSpPr/>
                <p:nvPr/>
              </p:nvSpPr>
              <p:spPr>
                <a:xfrm>
                  <a:off x="1761550" y="1802950"/>
                  <a:ext cx="639750" cy="48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590" h="19499" extrusionOk="0">
                      <a:moveTo>
                        <a:pt x="9391" y="0"/>
                      </a:moveTo>
                      <a:cubicBezTo>
                        <a:pt x="8833" y="0"/>
                        <a:pt x="8269" y="112"/>
                        <a:pt x="7701" y="368"/>
                      </a:cubicBezTo>
                      <a:cubicBezTo>
                        <a:pt x="6222" y="997"/>
                        <a:pt x="5113" y="2697"/>
                        <a:pt x="4004" y="3806"/>
                      </a:cubicBezTo>
                      <a:cubicBezTo>
                        <a:pt x="2858" y="4916"/>
                        <a:pt x="2044" y="6320"/>
                        <a:pt x="1675" y="7836"/>
                      </a:cubicBezTo>
                      <a:cubicBezTo>
                        <a:pt x="1" y="14436"/>
                        <a:pt x="5448" y="19499"/>
                        <a:pt x="11450" y="19499"/>
                      </a:cubicBezTo>
                      <a:cubicBezTo>
                        <a:pt x="12475" y="19499"/>
                        <a:pt x="13516" y="19351"/>
                        <a:pt x="14540" y="19038"/>
                      </a:cubicBezTo>
                      <a:cubicBezTo>
                        <a:pt x="14725" y="18964"/>
                        <a:pt x="14873" y="18853"/>
                        <a:pt x="14910" y="18669"/>
                      </a:cubicBezTo>
                      <a:cubicBezTo>
                        <a:pt x="15021" y="18299"/>
                        <a:pt x="15095" y="17855"/>
                        <a:pt x="15206" y="17486"/>
                      </a:cubicBezTo>
                      <a:cubicBezTo>
                        <a:pt x="16437" y="18094"/>
                        <a:pt x="18203" y="18490"/>
                        <a:pt x="19902" y="18490"/>
                      </a:cubicBezTo>
                      <a:cubicBezTo>
                        <a:pt x="22846" y="18490"/>
                        <a:pt x="25589" y="17302"/>
                        <a:pt x="25003" y="13973"/>
                      </a:cubicBezTo>
                      <a:cubicBezTo>
                        <a:pt x="24522" y="11348"/>
                        <a:pt x="21565" y="8354"/>
                        <a:pt x="19790" y="6505"/>
                      </a:cubicBezTo>
                      <a:cubicBezTo>
                        <a:pt x="17831" y="4509"/>
                        <a:pt x="15613" y="2697"/>
                        <a:pt x="13136" y="1403"/>
                      </a:cubicBezTo>
                      <a:cubicBezTo>
                        <a:pt x="11947" y="602"/>
                        <a:pt x="10686" y="0"/>
                        <a:pt x="939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" name="Google Shape;300;p8"/>
                <p:cNvSpPr/>
                <p:nvPr/>
              </p:nvSpPr>
              <p:spPr>
                <a:xfrm>
                  <a:off x="1796975" y="2140550"/>
                  <a:ext cx="605375" cy="97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215" h="38811" extrusionOk="0">
                      <a:moveTo>
                        <a:pt x="23581" y="0"/>
                      </a:moveTo>
                      <a:cubicBezTo>
                        <a:pt x="23129" y="0"/>
                        <a:pt x="22115" y="2245"/>
                        <a:pt x="20222" y="3538"/>
                      </a:cubicBezTo>
                      <a:cubicBezTo>
                        <a:pt x="19324" y="4123"/>
                        <a:pt x="18049" y="4342"/>
                        <a:pt x="16869" y="4342"/>
                      </a:cubicBezTo>
                      <a:cubicBezTo>
                        <a:pt x="15960" y="4342"/>
                        <a:pt x="15107" y="4212"/>
                        <a:pt x="14528" y="4019"/>
                      </a:cubicBezTo>
                      <a:cubicBezTo>
                        <a:pt x="14417" y="3982"/>
                        <a:pt x="14380" y="3908"/>
                        <a:pt x="14306" y="3834"/>
                      </a:cubicBezTo>
                      <a:cubicBezTo>
                        <a:pt x="14220" y="3790"/>
                        <a:pt x="14121" y="3772"/>
                        <a:pt x="14023" y="3772"/>
                      </a:cubicBezTo>
                      <a:cubicBezTo>
                        <a:pt x="13955" y="3772"/>
                        <a:pt x="13887" y="3781"/>
                        <a:pt x="13826" y="3797"/>
                      </a:cubicBezTo>
                      <a:lnTo>
                        <a:pt x="13419" y="3649"/>
                      </a:lnTo>
                      <a:cubicBezTo>
                        <a:pt x="13197" y="4166"/>
                        <a:pt x="12902" y="4647"/>
                        <a:pt x="12532" y="4943"/>
                      </a:cubicBezTo>
                      <a:cubicBezTo>
                        <a:pt x="12495" y="5017"/>
                        <a:pt x="12384" y="5091"/>
                        <a:pt x="12347" y="5202"/>
                      </a:cubicBezTo>
                      <a:cubicBezTo>
                        <a:pt x="12162" y="5313"/>
                        <a:pt x="11977" y="5460"/>
                        <a:pt x="11792" y="5497"/>
                      </a:cubicBezTo>
                      <a:cubicBezTo>
                        <a:pt x="11332" y="5756"/>
                        <a:pt x="10804" y="5903"/>
                        <a:pt x="10191" y="5903"/>
                      </a:cubicBezTo>
                      <a:cubicBezTo>
                        <a:pt x="10017" y="5903"/>
                        <a:pt x="9836" y="5892"/>
                        <a:pt x="9648" y="5867"/>
                      </a:cubicBezTo>
                      <a:cubicBezTo>
                        <a:pt x="8872" y="5793"/>
                        <a:pt x="8021" y="5608"/>
                        <a:pt x="7208" y="5202"/>
                      </a:cubicBezTo>
                      <a:lnTo>
                        <a:pt x="6580" y="5202"/>
                      </a:lnTo>
                      <a:cubicBezTo>
                        <a:pt x="6321" y="5202"/>
                        <a:pt x="6099" y="5349"/>
                        <a:pt x="6062" y="5571"/>
                      </a:cubicBezTo>
                      <a:cubicBezTo>
                        <a:pt x="3400" y="16330"/>
                        <a:pt x="1367" y="27236"/>
                        <a:pt x="36" y="38290"/>
                      </a:cubicBezTo>
                      <a:cubicBezTo>
                        <a:pt x="1" y="38501"/>
                        <a:pt x="265" y="38811"/>
                        <a:pt x="513" y="38811"/>
                      </a:cubicBezTo>
                      <a:cubicBezTo>
                        <a:pt x="526" y="38811"/>
                        <a:pt x="540" y="38810"/>
                        <a:pt x="553" y="38808"/>
                      </a:cubicBezTo>
                      <a:cubicBezTo>
                        <a:pt x="4583" y="38327"/>
                        <a:pt x="8539" y="37440"/>
                        <a:pt x="12384" y="36072"/>
                      </a:cubicBezTo>
                      <a:cubicBezTo>
                        <a:pt x="14565" y="35222"/>
                        <a:pt x="17227" y="34261"/>
                        <a:pt x="17708" y="31636"/>
                      </a:cubicBezTo>
                      <a:cubicBezTo>
                        <a:pt x="17738" y="31237"/>
                        <a:pt x="17463" y="31016"/>
                        <a:pt x="17179" y="31016"/>
                      </a:cubicBezTo>
                      <a:cubicBezTo>
                        <a:pt x="17120" y="31016"/>
                        <a:pt x="17062" y="31025"/>
                        <a:pt x="17005" y="31044"/>
                      </a:cubicBezTo>
                      <a:cubicBezTo>
                        <a:pt x="17005" y="31044"/>
                        <a:pt x="18780" y="24463"/>
                        <a:pt x="19261" y="22504"/>
                      </a:cubicBezTo>
                      <a:cubicBezTo>
                        <a:pt x="20444" y="18141"/>
                        <a:pt x="22551" y="10747"/>
                        <a:pt x="23623" y="5978"/>
                      </a:cubicBezTo>
                      <a:cubicBezTo>
                        <a:pt x="24215" y="3316"/>
                        <a:pt x="24141" y="2059"/>
                        <a:pt x="23808" y="395"/>
                      </a:cubicBezTo>
                      <a:cubicBezTo>
                        <a:pt x="23760" y="119"/>
                        <a:pt x="23685" y="0"/>
                        <a:pt x="2358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" name="Google Shape;301;p8"/>
                <p:cNvSpPr/>
                <p:nvPr/>
              </p:nvSpPr>
              <p:spPr>
                <a:xfrm>
                  <a:off x="1675850" y="1844550"/>
                  <a:ext cx="591550" cy="1282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62" h="51319" extrusionOk="0">
                      <a:moveTo>
                        <a:pt x="10298" y="1"/>
                      </a:moveTo>
                      <a:cubicBezTo>
                        <a:pt x="10269" y="1"/>
                        <a:pt x="10237" y="11"/>
                        <a:pt x="10205" y="35"/>
                      </a:cubicBezTo>
                      <a:cubicBezTo>
                        <a:pt x="9909" y="257"/>
                        <a:pt x="9576" y="479"/>
                        <a:pt x="9243" y="774"/>
                      </a:cubicBezTo>
                      <a:cubicBezTo>
                        <a:pt x="9218" y="570"/>
                        <a:pt x="9034" y="401"/>
                        <a:pt x="8849" y="401"/>
                      </a:cubicBezTo>
                      <a:cubicBezTo>
                        <a:pt x="8766" y="401"/>
                        <a:pt x="8684" y="436"/>
                        <a:pt x="8615" y="516"/>
                      </a:cubicBezTo>
                      <a:cubicBezTo>
                        <a:pt x="6212" y="3067"/>
                        <a:pt x="3624" y="4730"/>
                        <a:pt x="2773" y="8353"/>
                      </a:cubicBezTo>
                      <a:cubicBezTo>
                        <a:pt x="1886" y="12124"/>
                        <a:pt x="1849" y="16191"/>
                        <a:pt x="1479" y="20073"/>
                      </a:cubicBezTo>
                      <a:cubicBezTo>
                        <a:pt x="666" y="29205"/>
                        <a:pt x="38" y="45916"/>
                        <a:pt x="1" y="47764"/>
                      </a:cubicBezTo>
                      <a:cubicBezTo>
                        <a:pt x="2108" y="48430"/>
                        <a:pt x="3920" y="49576"/>
                        <a:pt x="5324" y="51276"/>
                      </a:cubicBezTo>
                      <a:cubicBezTo>
                        <a:pt x="5759" y="51304"/>
                        <a:pt x="6276" y="51318"/>
                        <a:pt x="6827" y="51318"/>
                      </a:cubicBezTo>
                      <a:cubicBezTo>
                        <a:pt x="8478" y="51318"/>
                        <a:pt x="10426" y="51193"/>
                        <a:pt x="11314" y="50944"/>
                      </a:cubicBezTo>
                      <a:cubicBezTo>
                        <a:pt x="12349" y="50685"/>
                        <a:pt x="13162" y="50130"/>
                        <a:pt x="14197" y="49909"/>
                      </a:cubicBezTo>
                      <a:cubicBezTo>
                        <a:pt x="14697" y="49784"/>
                        <a:pt x="15224" y="49738"/>
                        <a:pt x="15760" y="49738"/>
                      </a:cubicBezTo>
                      <a:cubicBezTo>
                        <a:pt x="16492" y="49738"/>
                        <a:pt x="17243" y="49823"/>
                        <a:pt x="17968" y="49909"/>
                      </a:cubicBezTo>
                      <a:cubicBezTo>
                        <a:pt x="18005" y="49921"/>
                        <a:pt x="18038" y="49925"/>
                        <a:pt x="18070" y="49925"/>
                      </a:cubicBezTo>
                      <a:cubicBezTo>
                        <a:pt x="18133" y="49925"/>
                        <a:pt x="18190" y="49909"/>
                        <a:pt x="18264" y="49909"/>
                      </a:cubicBezTo>
                      <a:cubicBezTo>
                        <a:pt x="19038" y="49952"/>
                        <a:pt x="20063" y="50282"/>
                        <a:pt x="21119" y="50282"/>
                      </a:cubicBezTo>
                      <a:cubicBezTo>
                        <a:pt x="21878" y="50282"/>
                        <a:pt x="22655" y="50111"/>
                        <a:pt x="23366" y="49539"/>
                      </a:cubicBezTo>
                      <a:cubicBezTo>
                        <a:pt x="23662" y="46877"/>
                        <a:pt x="23440" y="43069"/>
                        <a:pt x="22553" y="40333"/>
                      </a:cubicBezTo>
                      <a:cubicBezTo>
                        <a:pt x="22220" y="41331"/>
                        <a:pt x="21148" y="42773"/>
                        <a:pt x="20852" y="43845"/>
                      </a:cubicBezTo>
                      <a:cubicBezTo>
                        <a:pt x="20519" y="44622"/>
                        <a:pt x="20113" y="45361"/>
                        <a:pt x="19558" y="46027"/>
                      </a:cubicBezTo>
                      <a:cubicBezTo>
                        <a:pt x="19490" y="45975"/>
                        <a:pt x="19413" y="45948"/>
                        <a:pt x="19336" y="45948"/>
                      </a:cubicBezTo>
                      <a:cubicBezTo>
                        <a:pt x="19247" y="45948"/>
                        <a:pt x="19157" y="45984"/>
                        <a:pt x="19078" y="46064"/>
                      </a:cubicBezTo>
                      <a:lnTo>
                        <a:pt x="18116" y="46877"/>
                      </a:lnTo>
                      <a:cubicBezTo>
                        <a:pt x="17970" y="46942"/>
                        <a:pt x="17825" y="46971"/>
                        <a:pt x="17675" y="46971"/>
                      </a:cubicBezTo>
                      <a:cubicBezTo>
                        <a:pt x="17485" y="46971"/>
                        <a:pt x="17289" y="46923"/>
                        <a:pt x="17081" y="46840"/>
                      </a:cubicBezTo>
                      <a:cubicBezTo>
                        <a:pt x="16822" y="46840"/>
                        <a:pt x="16674" y="46766"/>
                        <a:pt x="16711" y="46618"/>
                      </a:cubicBezTo>
                      <a:cubicBezTo>
                        <a:pt x="17155" y="46101"/>
                        <a:pt x="17414" y="45546"/>
                        <a:pt x="17562" y="44844"/>
                      </a:cubicBezTo>
                      <a:cubicBezTo>
                        <a:pt x="17599" y="44733"/>
                        <a:pt x="17562" y="44622"/>
                        <a:pt x="17525" y="44548"/>
                      </a:cubicBezTo>
                      <a:lnTo>
                        <a:pt x="18782" y="40925"/>
                      </a:lnTo>
                      <a:lnTo>
                        <a:pt x="18782" y="40925"/>
                      </a:lnTo>
                      <a:cubicBezTo>
                        <a:pt x="17599" y="41110"/>
                        <a:pt x="16490" y="43254"/>
                        <a:pt x="16342" y="43439"/>
                      </a:cubicBezTo>
                      <a:cubicBezTo>
                        <a:pt x="15639" y="44363"/>
                        <a:pt x="14123" y="46322"/>
                        <a:pt x="13199" y="46988"/>
                      </a:cubicBezTo>
                      <a:cubicBezTo>
                        <a:pt x="12386" y="47542"/>
                        <a:pt x="8800" y="48282"/>
                        <a:pt x="8356" y="48799"/>
                      </a:cubicBezTo>
                      <a:cubicBezTo>
                        <a:pt x="7903" y="49411"/>
                        <a:pt x="7502" y="49559"/>
                        <a:pt x="7148" y="49559"/>
                      </a:cubicBezTo>
                      <a:cubicBezTo>
                        <a:pt x="6838" y="49559"/>
                        <a:pt x="6564" y="49445"/>
                        <a:pt x="6323" y="49428"/>
                      </a:cubicBezTo>
                      <a:cubicBezTo>
                        <a:pt x="7247" y="44252"/>
                        <a:pt x="8245" y="39076"/>
                        <a:pt x="9095" y="33863"/>
                      </a:cubicBezTo>
                      <a:cubicBezTo>
                        <a:pt x="9576" y="30906"/>
                        <a:pt x="10094" y="27948"/>
                        <a:pt x="10500" y="24990"/>
                      </a:cubicBezTo>
                      <a:cubicBezTo>
                        <a:pt x="10722" y="23585"/>
                        <a:pt x="10907" y="22218"/>
                        <a:pt x="11092" y="20776"/>
                      </a:cubicBezTo>
                      <a:cubicBezTo>
                        <a:pt x="11263" y="19613"/>
                        <a:pt x="11086" y="18007"/>
                        <a:pt x="12522" y="18007"/>
                      </a:cubicBezTo>
                      <a:cubicBezTo>
                        <a:pt x="12638" y="18007"/>
                        <a:pt x="12765" y="18018"/>
                        <a:pt x="12903" y="18040"/>
                      </a:cubicBezTo>
                      <a:cubicBezTo>
                        <a:pt x="12939" y="18046"/>
                        <a:pt x="12973" y="18049"/>
                        <a:pt x="13006" y="18049"/>
                      </a:cubicBezTo>
                      <a:cubicBezTo>
                        <a:pt x="13558" y="18049"/>
                        <a:pt x="13755" y="17218"/>
                        <a:pt x="13162" y="17079"/>
                      </a:cubicBezTo>
                      <a:cubicBezTo>
                        <a:pt x="12090" y="16820"/>
                        <a:pt x="11129" y="16376"/>
                        <a:pt x="10205" y="15896"/>
                      </a:cubicBezTo>
                      <a:cubicBezTo>
                        <a:pt x="8504" y="13345"/>
                        <a:pt x="6988" y="10757"/>
                        <a:pt x="5731" y="7984"/>
                      </a:cubicBezTo>
                      <a:cubicBezTo>
                        <a:pt x="6138" y="5063"/>
                        <a:pt x="8171" y="2253"/>
                        <a:pt x="10352" y="220"/>
                      </a:cubicBezTo>
                      <a:cubicBezTo>
                        <a:pt x="10468" y="133"/>
                        <a:pt x="10403" y="1"/>
                        <a:pt x="1029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" name="Google Shape;302;p8"/>
                <p:cNvSpPr/>
                <p:nvPr/>
              </p:nvSpPr>
              <p:spPr>
                <a:xfrm>
                  <a:off x="1833900" y="1817250"/>
                  <a:ext cx="455700" cy="370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28" h="14807" extrusionOk="0">
                      <a:moveTo>
                        <a:pt x="6778" y="1"/>
                      </a:moveTo>
                      <a:cubicBezTo>
                        <a:pt x="5630" y="1"/>
                        <a:pt x="4508" y="361"/>
                        <a:pt x="3328" y="1127"/>
                      </a:cubicBezTo>
                      <a:cubicBezTo>
                        <a:pt x="128" y="3164"/>
                        <a:pt x="290" y="9636"/>
                        <a:pt x="15" y="9636"/>
                      </a:cubicBezTo>
                      <a:cubicBezTo>
                        <a:pt x="10" y="9636"/>
                        <a:pt x="5" y="9634"/>
                        <a:pt x="1" y="9630"/>
                      </a:cubicBezTo>
                      <a:lnTo>
                        <a:pt x="1" y="9630"/>
                      </a:lnTo>
                      <a:lnTo>
                        <a:pt x="5177" y="14806"/>
                      </a:lnTo>
                      <a:cubicBezTo>
                        <a:pt x="4770" y="11664"/>
                        <a:pt x="2921" y="5970"/>
                        <a:pt x="7727" y="4676"/>
                      </a:cubicBezTo>
                      <a:cubicBezTo>
                        <a:pt x="7880" y="4636"/>
                        <a:pt x="8049" y="4617"/>
                        <a:pt x="8233" y="4617"/>
                      </a:cubicBezTo>
                      <a:cubicBezTo>
                        <a:pt x="10559" y="4617"/>
                        <a:pt x="15253" y="7605"/>
                        <a:pt x="17426" y="7605"/>
                      </a:cubicBezTo>
                      <a:cubicBezTo>
                        <a:pt x="17757" y="7605"/>
                        <a:pt x="18030" y="7535"/>
                        <a:pt x="18227" y="7375"/>
                      </a:cubicBezTo>
                      <a:cubicBezTo>
                        <a:pt x="16637" y="4787"/>
                        <a:pt x="12349" y="1866"/>
                        <a:pt x="9576" y="646"/>
                      </a:cubicBezTo>
                      <a:cubicBezTo>
                        <a:pt x="8600" y="223"/>
                        <a:pt x="7681" y="1"/>
                        <a:pt x="677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3" name="Google Shape;303;p8"/>
                <p:cNvSpPr/>
                <p:nvPr/>
              </p:nvSpPr>
              <p:spPr>
                <a:xfrm>
                  <a:off x="1813575" y="1800375"/>
                  <a:ext cx="586925" cy="1019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77" h="40783" extrusionOk="0">
                      <a:moveTo>
                        <a:pt x="7049" y="0"/>
                      </a:moveTo>
                      <a:cubicBezTo>
                        <a:pt x="6572" y="0"/>
                        <a:pt x="6115" y="67"/>
                        <a:pt x="5694" y="212"/>
                      </a:cubicBezTo>
                      <a:cubicBezTo>
                        <a:pt x="2921" y="1211"/>
                        <a:pt x="0" y="5832"/>
                        <a:pt x="148" y="8900"/>
                      </a:cubicBezTo>
                      <a:cubicBezTo>
                        <a:pt x="222" y="12191"/>
                        <a:pt x="4030" y="16479"/>
                        <a:pt x="4141" y="17589"/>
                      </a:cubicBezTo>
                      <a:cubicBezTo>
                        <a:pt x="5065" y="24391"/>
                        <a:pt x="4030" y="31194"/>
                        <a:pt x="2588" y="37812"/>
                      </a:cubicBezTo>
                      <a:cubicBezTo>
                        <a:pt x="2307" y="39147"/>
                        <a:pt x="2694" y="40783"/>
                        <a:pt x="2765" y="40783"/>
                      </a:cubicBezTo>
                      <a:cubicBezTo>
                        <a:pt x="2768" y="40783"/>
                        <a:pt x="2771" y="40778"/>
                        <a:pt x="2773" y="40769"/>
                      </a:cubicBezTo>
                      <a:cubicBezTo>
                        <a:pt x="4067" y="35778"/>
                        <a:pt x="5398" y="30417"/>
                        <a:pt x="6248" y="24798"/>
                      </a:cubicBezTo>
                      <a:cubicBezTo>
                        <a:pt x="6359" y="23874"/>
                        <a:pt x="7801" y="21729"/>
                        <a:pt x="8023" y="20990"/>
                      </a:cubicBezTo>
                      <a:cubicBezTo>
                        <a:pt x="8245" y="20213"/>
                        <a:pt x="8707" y="20010"/>
                        <a:pt x="9137" y="20010"/>
                      </a:cubicBezTo>
                      <a:cubicBezTo>
                        <a:pt x="9566" y="20010"/>
                        <a:pt x="9964" y="20213"/>
                        <a:pt x="10056" y="20250"/>
                      </a:cubicBezTo>
                      <a:cubicBezTo>
                        <a:pt x="10595" y="20412"/>
                        <a:pt x="11213" y="20672"/>
                        <a:pt x="11781" y="20672"/>
                      </a:cubicBezTo>
                      <a:cubicBezTo>
                        <a:pt x="11991" y="20672"/>
                        <a:pt x="12195" y="20636"/>
                        <a:pt x="12385" y="20546"/>
                      </a:cubicBezTo>
                      <a:cubicBezTo>
                        <a:pt x="12396" y="20549"/>
                        <a:pt x="12407" y="20551"/>
                        <a:pt x="12417" y="20551"/>
                      </a:cubicBezTo>
                      <a:cubicBezTo>
                        <a:pt x="12657" y="20551"/>
                        <a:pt x="12798" y="19764"/>
                        <a:pt x="12940" y="19622"/>
                      </a:cubicBezTo>
                      <a:cubicBezTo>
                        <a:pt x="13162" y="19363"/>
                        <a:pt x="13310" y="19030"/>
                        <a:pt x="13273" y="18772"/>
                      </a:cubicBezTo>
                      <a:cubicBezTo>
                        <a:pt x="13347" y="18698"/>
                        <a:pt x="13495" y="18661"/>
                        <a:pt x="13642" y="18624"/>
                      </a:cubicBezTo>
                      <a:cubicBezTo>
                        <a:pt x="13938" y="19030"/>
                        <a:pt x="14308" y="19437"/>
                        <a:pt x="14678" y="19881"/>
                      </a:cubicBezTo>
                      <a:cubicBezTo>
                        <a:pt x="13532" y="21212"/>
                        <a:pt x="12977" y="23282"/>
                        <a:pt x="12718" y="25278"/>
                      </a:cubicBezTo>
                      <a:cubicBezTo>
                        <a:pt x="12164" y="27201"/>
                        <a:pt x="11979" y="29308"/>
                        <a:pt x="12238" y="31379"/>
                      </a:cubicBezTo>
                      <a:cubicBezTo>
                        <a:pt x="12256" y="31600"/>
                        <a:pt x="12395" y="31711"/>
                        <a:pt x="12552" y="31711"/>
                      </a:cubicBezTo>
                      <a:cubicBezTo>
                        <a:pt x="12709" y="31711"/>
                        <a:pt x="12885" y="31600"/>
                        <a:pt x="12977" y="31379"/>
                      </a:cubicBezTo>
                      <a:cubicBezTo>
                        <a:pt x="14271" y="28236"/>
                        <a:pt x="14493" y="23578"/>
                        <a:pt x="16341" y="19992"/>
                      </a:cubicBezTo>
                      <a:cubicBezTo>
                        <a:pt x="16859" y="19400"/>
                        <a:pt x="17266" y="19215"/>
                        <a:pt x="18005" y="18883"/>
                      </a:cubicBezTo>
                      <a:cubicBezTo>
                        <a:pt x="18818" y="18513"/>
                        <a:pt x="20963" y="18661"/>
                        <a:pt x="22515" y="17145"/>
                      </a:cubicBezTo>
                      <a:cubicBezTo>
                        <a:pt x="23477" y="16184"/>
                        <a:pt x="23255" y="14594"/>
                        <a:pt x="22922" y="13300"/>
                      </a:cubicBezTo>
                      <a:cubicBezTo>
                        <a:pt x="22589" y="11932"/>
                        <a:pt x="20519" y="9566"/>
                        <a:pt x="19595" y="8679"/>
                      </a:cubicBezTo>
                      <a:lnTo>
                        <a:pt x="19595" y="8679"/>
                      </a:lnTo>
                      <a:cubicBezTo>
                        <a:pt x="21037" y="11267"/>
                        <a:pt x="20926" y="12967"/>
                        <a:pt x="20334" y="14520"/>
                      </a:cubicBezTo>
                      <a:cubicBezTo>
                        <a:pt x="20112" y="15185"/>
                        <a:pt x="19299" y="15925"/>
                        <a:pt x="18670" y="16369"/>
                      </a:cubicBezTo>
                      <a:cubicBezTo>
                        <a:pt x="17894" y="16812"/>
                        <a:pt x="17007" y="17108"/>
                        <a:pt x="16119" y="17367"/>
                      </a:cubicBezTo>
                      <a:cubicBezTo>
                        <a:pt x="15711" y="17499"/>
                        <a:pt x="15359" y="17579"/>
                        <a:pt x="14991" y="17579"/>
                      </a:cubicBezTo>
                      <a:cubicBezTo>
                        <a:pt x="14327" y="17579"/>
                        <a:pt x="13612" y="17317"/>
                        <a:pt x="12422" y="16627"/>
                      </a:cubicBezTo>
                      <a:cubicBezTo>
                        <a:pt x="12193" y="17972"/>
                        <a:pt x="10945" y="18618"/>
                        <a:pt x="10408" y="18618"/>
                      </a:cubicBezTo>
                      <a:cubicBezTo>
                        <a:pt x="10340" y="18618"/>
                        <a:pt x="10283" y="18608"/>
                        <a:pt x="10241" y="18587"/>
                      </a:cubicBezTo>
                      <a:cubicBezTo>
                        <a:pt x="9798" y="18439"/>
                        <a:pt x="9576" y="17773"/>
                        <a:pt x="9021" y="17736"/>
                      </a:cubicBezTo>
                      <a:cubicBezTo>
                        <a:pt x="8990" y="17735"/>
                        <a:pt x="8960" y="17734"/>
                        <a:pt x="8931" y="17734"/>
                      </a:cubicBezTo>
                      <a:cubicBezTo>
                        <a:pt x="8728" y="17734"/>
                        <a:pt x="8575" y="17771"/>
                        <a:pt x="8433" y="17771"/>
                      </a:cubicBezTo>
                      <a:cubicBezTo>
                        <a:pt x="8162" y="17771"/>
                        <a:pt x="7931" y="17636"/>
                        <a:pt x="7468" y="16849"/>
                      </a:cubicBezTo>
                      <a:cubicBezTo>
                        <a:pt x="7210" y="16442"/>
                        <a:pt x="5879" y="15703"/>
                        <a:pt x="5694" y="14964"/>
                      </a:cubicBezTo>
                      <a:cubicBezTo>
                        <a:pt x="5139" y="12893"/>
                        <a:pt x="5139" y="12228"/>
                        <a:pt x="3734" y="11599"/>
                      </a:cubicBezTo>
                      <a:cubicBezTo>
                        <a:pt x="1812" y="10712"/>
                        <a:pt x="1479" y="10860"/>
                        <a:pt x="1516" y="9455"/>
                      </a:cubicBezTo>
                      <a:cubicBezTo>
                        <a:pt x="1627" y="8198"/>
                        <a:pt x="1886" y="5314"/>
                        <a:pt x="3734" y="3022"/>
                      </a:cubicBezTo>
                      <a:cubicBezTo>
                        <a:pt x="4673" y="1889"/>
                        <a:pt x="6163" y="1476"/>
                        <a:pt x="7758" y="1476"/>
                      </a:cubicBezTo>
                      <a:cubicBezTo>
                        <a:pt x="9492" y="1476"/>
                        <a:pt x="11349" y="1964"/>
                        <a:pt x="12755" y="2541"/>
                      </a:cubicBezTo>
                      <a:cubicBezTo>
                        <a:pt x="11270" y="1116"/>
                        <a:pt x="8997" y="0"/>
                        <a:pt x="704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4" name="Google Shape;304;p8"/>
                <p:cNvSpPr/>
                <p:nvPr/>
              </p:nvSpPr>
              <p:spPr>
                <a:xfrm>
                  <a:off x="1720225" y="2108400"/>
                  <a:ext cx="187650" cy="973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06" h="38948" extrusionOk="0">
                      <a:moveTo>
                        <a:pt x="5690" y="1"/>
                      </a:moveTo>
                      <a:cubicBezTo>
                        <a:pt x="5454" y="1"/>
                        <a:pt x="5231" y="28"/>
                        <a:pt x="5028" y="92"/>
                      </a:cubicBezTo>
                      <a:cubicBezTo>
                        <a:pt x="4437" y="2680"/>
                        <a:pt x="555" y="25306"/>
                        <a:pt x="0" y="37839"/>
                      </a:cubicBezTo>
                      <a:cubicBezTo>
                        <a:pt x="407" y="38098"/>
                        <a:pt x="1220" y="38541"/>
                        <a:pt x="1849" y="38948"/>
                      </a:cubicBezTo>
                      <a:cubicBezTo>
                        <a:pt x="2255" y="32589"/>
                        <a:pt x="2440" y="25823"/>
                        <a:pt x="3365" y="19501"/>
                      </a:cubicBezTo>
                      <a:cubicBezTo>
                        <a:pt x="4178" y="13438"/>
                        <a:pt x="5065" y="8040"/>
                        <a:pt x="6026" y="2051"/>
                      </a:cubicBezTo>
                      <a:cubicBezTo>
                        <a:pt x="6359" y="1718"/>
                        <a:pt x="7246" y="720"/>
                        <a:pt x="7505" y="350"/>
                      </a:cubicBezTo>
                      <a:cubicBezTo>
                        <a:pt x="6926" y="166"/>
                        <a:pt x="6272" y="1"/>
                        <a:pt x="569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5" name="Google Shape;305;p8"/>
                <p:cNvSpPr/>
                <p:nvPr/>
              </p:nvSpPr>
              <p:spPr>
                <a:xfrm>
                  <a:off x="2080900" y="2253875"/>
                  <a:ext cx="107950" cy="47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18" h="18970" extrusionOk="0">
                      <a:moveTo>
                        <a:pt x="2021" y="0"/>
                      </a:moveTo>
                      <a:lnTo>
                        <a:pt x="2021" y="0"/>
                      </a:lnTo>
                      <a:cubicBezTo>
                        <a:pt x="2021" y="0"/>
                        <a:pt x="2022" y="1"/>
                        <a:pt x="2025" y="3"/>
                      </a:cubicBezTo>
                      <a:cubicBezTo>
                        <a:pt x="2099" y="299"/>
                        <a:pt x="1951" y="1482"/>
                        <a:pt x="1766" y="2221"/>
                      </a:cubicBezTo>
                      <a:cubicBezTo>
                        <a:pt x="1765" y="2220"/>
                        <a:pt x="1763" y="2219"/>
                        <a:pt x="1761" y="2219"/>
                      </a:cubicBezTo>
                      <a:cubicBezTo>
                        <a:pt x="1487" y="2219"/>
                        <a:pt x="0" y="15188"/>
                        <a:pt x="1175" y="18969"/>
                      </a:cubicBezTo>
                      <a:cubicBezTo>
                        <a:pt x="2210" y="16751"/>
                        <a:pt x="2469" y="13017"/>
                        <a:pt x="2802" y="10503"/>
                      </a:cubicBezTo>
                      <a:cubicBezTo>
                        <a:pt x="3134" y="8026"/>
                        <a:pt x="3874" y="3330"/>
                        <a:pt x="4317" y="1482"/>
                      </a:cubicBezTo>
                      <a:cubicBezTo>
                        <a:pt x="4065" y="1302"/>
                        <a:pt x="2026" y="0"/>
                        <a:pt x="202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" name="Google Shape;306;p8"/>
                <p:cNvSpPr/>
                <p:nvPr/>
              </p:nvSpPr>
              <p:spPr>
                <a:xfrm>
                  <a:off x="1897675" y="2887075"/>
                  <a:ext cx="363275" cy="23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31" h="9540" extrusionOk="0">
                      <a:moveTo>
                        <a:pt x="9613" y="0"/>
                      </a:moveTo>
                      <a:cubicBezTo>
                        <a:pt x="8984" y="518"/>
                        <a:pt x="8282" y="2884"/>
                        <a:pt x="7801" y="3808"/>
                      </a:cubicBezTo>
                      <a:cubicBezTo>
                        <a:pt x="7543" y="4363"/>
                        <a:pt x="7210" y="4732"/>
                        <a:pt x="6581" y="6026"/>
                      </a:cubicBezTo>
                      <a:cubicBezTo>
                        <a:pt x="5657" y="7912"/>
                        <a:pt x="1997" y="7764"/>
                        <a:pt x="1" y="9539"/>
                      </a:cubicBezTo>
                      <a:cubicBezTo>
                        <a:pt x="37" y="9539"/>
                        <a:pt x="73" y="9539"/>
                        <a:pt x="109" y="9539"/>
                      </a:cubicBezTo>
                      <a:cubicBezTo>
                        <a:pt x="2883" y="9539"/>
                        <a:pt x="4806" y="8252"/>
                        <a:pt x="6579" y="8252"/>
                      </a:cubicBezTo>
                      <a:cubicBezTo>
                        <a:pt x="6728" y="8252"/>
                        <a:pt x="6877" y="8262"/>
                        <a:pt x="7025" y="8282"/>
                      </a:cubicBezTo>
                      <a:cubicBezTo>
                        <a:pt x="8242" y="8470"/>
                        <a:pt x="9984" y="8957"/>
                        <a:pt x="11553" y="8957"/>
                      </a:cubicBezTo>
                      <a:cubicBezTo>
                        <a:pt x="12748" y="8957"/>
                        <a:pt x="13843" y="8675"/>
                        <a:pt x="14530" y="7764"/>
                      </a:cubicBezTo>
                      <a:cubicBezTo>
                        <a:pt x="14269" y="7607"/>
                        <a:pt x="13924" y="7554"/>
                        <a:pt x="13547" y="7554"/>
                      </a:cubicBezTo>
                      <a:cubicBezTo>
                        <a:pt x="12744" y="7554"/>
                        <a:pt x="11791" y="7794"/>
                        <a:pt x="11160" y="7794"/>
                      </a:cubicBezTo>
                      <a:cubicBezTo>
                        <a:pt x="11038" y="7794"/>
                        <a:pt x="10928" y="7785"/>
                        <a:pt x="10833" y="7764"/>
                      </a:cubicBezTo>
                      <a:cubicBezTo>
                        <a:pt x="10463" y="7727"/>
                        <a:pt x="10907" y="6211"/>
                        <a:pt x="10870" y="5435"/>
                      </a:cubicBezTo>
                      <a:cubicBezTo>
                        <a:pt x="10759" y="3697"/>
                        <a:pt x="9983" y="1405"/>
                        <a:pt x="961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7" name="Google Shape;307;p8"/>
                <p:cNvSpPr/>
                <p:nvPr/>
              </p:nvSpPr>
              <p:spPr>
                <a:xfrm>
                  <a:off x="1805250" y="3034950"/>
                  <a:ext cx="230175" cy="33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7" h="13236" extrusionOk="0">
                      <a:moveTo>
                        <a:pt x="9206" y="0"/>
                      </a:moveTo>
                      <a:lnTo>
                        <a:pt x="9206" y="0"/>
                      </a:lnTo>
                      <a:cubicBezTo>
                        <a:pt x="7543" y="1036"/>
                        <a:pt x="5324" y="2034"/>
                        <a:pt x="4067" y="2699"/>
                      </a:cubicBezTo>
                      <a:cubicBezTo>
                        <a:pt x="2367" y="3587"/>
                        <a:pt x="555" y="3882"/>
                        <a:pt x="296" y="5990"/>
                      </a:cubicBezTo>
                      <a:cubicBezTo>
                        <a:pt x="111" y="7210"/>
                        <a:pt x="111" y="8467"/>
                        <a:pt x="37" y="9724"/>
                      </a:cubicBezTo>
                      <a:cubicBezTo>
                        <a:pt x="1" y="10500"/>
                        <a:pt x="370" y="12460"/>
                        <a:pt x="1073" y="13088"/>
                      </a:cubicBezTo>
                      <a:lnTo>
                        <a:pt x="1221" y="13236"/>
                      </a:lnTo>
                      <a:lnTo>
                        <a:pt x="1997" y="13236"/>
                      </a:lnTo>
                      <a:cubicBezTo>
                        <a:pt x="2404" y="13236"/>
                        <a:pt x="3069" y="13051"/>
                        <a:pt x="3809" y="12718"/>
                      </a:cubicBezTo>
                      <a:cubicBezTo>
                        <a:pt x="3624" y="10537"/>
                        <a:pt x="4807" y="8319"/>
                        <a:pt x="5509" y="7173"/>
                      </a:cubicBezTo>
                      <a:cubicBezTo>
                        <a:pt x="6101" y="6211"/>
                        <a:pt x="7986" y="6174"/>
                        <a:pt x="8282" y="4991"/>
                      </a:cubicBezTo>
                      <a:cubicBezTo>
                        <a:pt x="8615" y="3587"/>
                        <a:pt x="9169" y="2108"/>
                        <a:pt x="920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8" name="Google Shape;308;p8"/>
                <p:cNvSpPr/>
                <p:nvPr/>
              </p:nvSpPr>
              <p:spPr>
                <a:xfrm>
                  <a:off x="1894900" y="2988725"/>
                  <a:ext cx="212600" cy="36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04" h="14568" extrusionOk="0">
                      <a:moveTo>
                        <a:pt x="7802" y="1"/>
                      </a:moveTo>
                      <a:cubicBezTo>
                        <a:pt x="7543" y="555"/>
                        <a:pt x="6729" y="1221"/>
                        <a:pt x="5620" y="1923"/>
                      </a:cubicBezTo>
                      <a:cubicBezTo>
                        <a:pt x="5620" y="3957"/>
                        <a:pt x="5029" y="5473"/>
                        <a:pt x="4696" y="6914"/>
                      </a:cubicBezTo>
                      <a:cubicBezTo>
                        <a:pt x="4400" y="8060"/>
                        <a:pt x="2515" y="8134"/>
                        <a:pt x="1923" y="9059"/>
                      </a:cubicBezTo>
                      <a:cubicBezTo>
                        <a:pt x="1221" y="10168"/>
                        <a:pt x="1" y="12460"/>
                        <a:pt x="149" y="14567"/>
                      </a:cubicBezTo>
                      <a:cubicBezTo>
                        <a:pt x="2478" y="13606"/>
                        <a:pt x="5805" y="11388"/>
                        <a:pt x="6988" y="9761"/>
                      </a:cubicBezTo>
                      <a:cubicBezTo>
                        <a:pt x="8504" y="7728"/>
                        <a:pt x="8467" y="3513"/>
                        <a:pt x="8060" y="1036"/>
                      </a:cubicBezTo>
                      <a:cubicBezTo>
                        <a:pt x="8023" y="666"/>
                        <a:pt x="7912" y="334"/>
                        <a:pt x="780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9" name="Google Shape;309;p8"/>
                <p:cNvSpPr/>
                <p:nvPr/>
              </p:nvSpPr>
              <p:spPr>
                <a:xfrm>
                  <a:off x="1527975" y="2911600"/>
                  <a:ext cx="560125" cy="382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405" h="15287" extrusionOk="0">
                      <a:moveTo>
                        <a:pt x="15009" y="1"/>
                      </a:moveTo>
                      <a:cubicBezTo>
                        <a:pt x="14698" y="1"/>
                        <a:pt x="14390" y="7"/>
                        <a:pt x="14086" y="17"/>
                      </a:cubicBezTo>
                      <a:cubicBezTo>
                        <a:pt x="13162" y="17"/>
                        <a:pt x="12238" y="54"/>
                        <a:pt x="11387" y="91"/>
                      </a:cubicBezTo>
                      <a:cubicBezTo>
                        <a:pt x="8504" y="276"/>
                        <a:pt x="4104" y="1385"/>
                        <a:pt x="1405" y="2125"/>
                      </a:cubicBezTo>
                      <a:cubicBezTo>
                        <a:pt x="148" y="3382"/>
                        <a:pt x="0" y="7411"/>
                        <a:pt x="185" y="8816"/>
                      </a:cubicBezTo>
                      <a:cubicBezTo>
                        <a:pt x="222" y="9445"/>
                        <a:pt x="370" y="9925"/>
                        <a:pt x="481" y="10480"/>
                      </a:cubicBezTo>
                      <a:cubicBezTo>
                        <a:pt x="703" y="10110"/>
                        <a:pt x="925" y="9815"/>
                        <a:pt x="962" y="9371"/>
                      </a:cubicBezTo>
                      <a:cubicBezTo>
                        <a:pt x="879" y="8519"/>
                        <a:pt x="960" y="8055"/>
                        <a:pt x="1159" y="8055"/>
                      </a:cubicBezTo>
                      <a:cubicBezTo>
                        <a:pt x="1227" y="8055"/>
                        <a:pt x="1310" y="8111"/>
                        <a:pt x="1405" y="8225"/>
                      </a:cubicBezTo>
                      <a:cubicBezTo>
                        <a:pt x="2071" y="9149"/>
                        <a:pt x="1775" y="9815"/>
                        <a:pt x="3143" y="10147"/>
                      </a:cubicBezTo>
                      <a:cubicBezTo>
                        <a:pt x="3808" y="10369"/>
                        <a:pt x="3623" y="11700"/>
                        <a:pt x="3697" y="11885"/>
                      </a:cubicBezTo>
                      <a:cubicBezTo>
                        <a:pt x="4028" y="12512"/>
                        <a:pt x="4253" y="12630"/>
                        <a:pt x="4451" y="12630"/>
                      </a:cubicBezTo>
                      <a:cubicBezTo>
                        <a:pt x="4572" y="12630"/>
                        <a:pt x="4683" y="12587"/>
                        <a:pt x="4803" y="12587"/>
                      </a:cubicBezTo>
                      <a:cubicBezTo>
                        <a:pt x="4905" y="12587"/>
                        <a:pt x="5013" y="12618"/>
                        <a:pt x="5139" y="12735"/>
                      </a:cubicBezTo>
                      <a:cubicBezTo>
                        <a:pt x="6433" y="14103"/>
                        <a:pt x="7394" y="13475"/>
                        <a:pt x="8984" y="14029"/>
                      </a:cubicBezTo>
                      <a:cubicBezTo>
                        <a:pt x="9539" y="14214"/>
                        <a:pt x="10204" y="15249"/>
                        <a:pt x="11128" y="15286"/>
                      </a:cubicBezTo>
                      <a:cubicBezTo>
                        <a:pt x="11092" y="15064"/>
                        <a:pt x="11092" y="14843"/>
                        <a:pt x="11092" y="14658"/>
                      </a:cubicBezTo>
                      <a:cubicBezTo>
                        <a:pt x="11128" y="13401"/>
                        <a:pt x="11128" y="12144"/>
                        <a:pt x="11313" y="10887"/>
                      </a:cubicBezTo>
                      <a:cubicBezTo>
                        <a:pt x="11609" y="8816"/>
                        <a:pt x="13421" y="8521"/>
                        <a:pt x="15121" y="7633"/>
                      </a:cubicBezTo>
                      <a:cubicBezTo>
                        <a:pt x="17192" y="6561"/>
                        <a:pt x="21924" y="4491"/>
                        <a:pt x="22405" y="3086"/>
                      </a:cubicBezTo>
                      <a:cubicBezTo>
                        <a:pt x="21887" y="1718"/>
                        <a:pt x="20815" y="1163"/>
                        <a:pt x="20334" y="942"/>
                      </a:cubicBezTo>
                      <a:cubicBezTo>
                        <a:pt x="18784" y="214"/>
                        <a:pt x="16854" y="1"/>
                        <a:pt x="1500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0" name="Google Shape;310;p8"/>
                <p:cNvSpPr/>
                <p:nvPr/>
              </p:nvSpPr>
              <p:spPr>
                <a:xfrm>
                  <a:off x="1539050" y="3112175"/>
                  <a:ext cx="296725" cy="25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9" h="10147" extrusionOk="0">
                      <a:moveTo>
                        <a:pt x="674" y="1"/>
                      </a:moveTo>
                      <a:cubicBezTo>
                        <a:pt x="481" y="1"/>
                        <a:pt x="410" y="504"/>
                        <a:pt x="519" y="1348"/>
                      </a:cubicBezTo>
                      <a:cubicBezTo>
                        <a:pt x="482" y="1792"/>
                        <a:pt x="223" y="2087"/>
                        <a:pt x="1" y="2457"/>
                      </a:cubicBezTo>
                      <a:cubicBezTo>
                        <a:pt x="1739" y="9407"/>
                        <a:pt x="8578" y="9999"/>
                        <a:pt x="11869" y="10147"/>
                      </a:cubicBezTo>
                      <a:lnTo>
                        <a:pt x="11721" y="9999"/>
                      </a:lnTo>
                      <a:cubicBezTo>
                        <a:pt x="11203" y="9481"/>
                        <a:pt x="10833" y="8187"/>
                        <a:pt x="10759" y="7263"/>
                      </a:cubicBezTo>
                      <a:cubicBezTo>
                        <a:pt x="9835" y="7226"/>
                        <a:pt x="9133" y="6228"/>
                        <a:pt x="8578" y="6043"/>
                      </a:cubicBezTo>
                      <a:cubicBezTo>
                        <a:pt x="6951" y="5489"/>
                        <a:pt x="5990" y="6080"/>
                        <a:pt x="4696" y="4749"/>
                      </a:cubicBezTo>
                      <a:cubicBezTo>
                        <a:pt x="4570" y="4613"/>
                        <a:pt x="4461" y="4579"/>
                        <a:pt x="4356" y="4579"/>
                      </a:cubicBezTo>
                      <a:cubicBezTo>
                        <a:pt x="4254" y="4579"/>
                        <a:pt x="4155" y="4611"/>
                        <a:pt x="4046" y="4611"/>
                      </a:cubicBezTo>
                      <a:cubicBezTo>
                        <a:pt x="3844" y="4611"/>
                        <a:pt x="3609" y="4500"/>
                        <a:pt x="3254" y="3862"/>
                      </a:cubicBezTo>
                      <a:cubicBezTo>
                        <a:pt x="3143" y="3677"/>
                        <a:pt x="3365" y="2346"/>
                        <a:pt x="2700" y="2161"/>
                      </a:cubicBezTo>
                      <a:cubicBezTo>
                        <a:pt x="1295" y="1792"/>
                        <a:pt x="1591" y="1089"/>
                        <a:pt x="925" y="202"/>
                      </a:cubicBezTo>
                      <a:cubicBezTo>
                        <a:pt x="828" y="65"/>
                        <a:pt x="743" y="1"/>
                        <a:pt x="67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1" name="Google Shape;311;p8"/>
                <p:cNvSpPr/>
                <p:nvPr/>
              </p:nvSpPr>
              <p:spPr>
                <a:xfrm>
                  <a:off x="1561250" y="2906700"/>
                  <a:ext cx="537025" cy="232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81" h="9309" extrusionOk="0">
                      <a:moveTo>
                        <a:pt x="13695" y="1"/>
                      </a:moveTo>
                      <a:cubicBezTo>
                        <a:pt x="8744" y="1"/>
                        <a:pt x="2003" y="1513"/>
                        <a:pt x="0" y="2321"/>
                      </a:cubicBezTo>
                      <a:cubicBezTo>
                        <a:pt x="481" y="3541"/>
                        <a:pt x="1109" y="4650"/>
                        <a:pt x="1923" y="5611"/>
                      </a:cubicBezTo>
                      <a:cubicBezTo>
                        <a:pt x="1923" y="5426"/>
                        <a:pt x="1923" y="5241"/>
                        <a:pt x="1997" y="5056"/>
                      </a:cubicBezTo>
                      <a:cubicBezTo>
                        <a:pt x="2034" y="4872"/>
                        <a:pt x="2292" y="4724"/>
                        <a:pt x="2477" y="4724"/>
                      </a:cubicBezTo>
                      <a:cubicBezTo>
                        <a:pt x="3328" y="4095"/>
                        <a:pt x="4733" y="3947"/>
                        <a:pt x="5694" y="3615"/>
                      </a:cubicBezTo>
                      <a:cubicBezTo>
                        <a:pt x="7468" y="3097"/>
                        <a:pt x="9243" y="2801"/>
                        <a:pt x="10981" y="2284"/>
                      </a:cubicBezTo>
                      <a:cubicBezTo>
                        <a:pt x="11000" y="2280"/>
                        <a:pt x="11019" y="2279"/>
                        <a:pt x="11037" y="2279"/>
                      </a:cubicBezTo>
                      <a:cubicBezTo>
                        <a:pt x="11233" y="2279"/>
                        <a:pt x="11384" y="2451"/>
                        <a:pt x="11350" y="2653"/>
                      </a:cubicBezTo>
                      <a:cubicBezTo>
                        <a:pt x="11239" y="3171"/>
                        <a:pt x="11091" y="3356"/>
                        <a:pt x="10648" y="3578"/>
                      </a:cubicBezTo>
                      <a:cubicBezTo>
                        <a:pt x="10352" y="3725"/>
                        <a:pt x="9761" y="4132"/>
                        <a:pt x="9982" y="5500"/>
                      </a:cubicBezTo>
                      <a:cubicBezTo>
                        <a:pt x="10241" y="6794"/>
                        <a:pt x="9687" y="8384"/>
                        <a:pt x="9687" y="9308"/>
                      </a:cubicBezTo>
                      <a:cubicBezTo>
                        <a:pt x="12090" y="9160"/>
                        <a:pt x="15676" y="7533"/>
                        <a:pt x="18633" y="4946"/>
                      </a:cubicBezTo>
                      <a:cubicBezTo>
                        <a:pt x="18855" y="4761"/>
                        <a:pt x="19964" y="4391"/>
                        <a:pt x="20223" y="4280"/>
                      </a:cubicBezTo>
                      <a:cubicBezTo>
                        <a:pt x="21148" y="3725"/>
                        <a:pt x="21480" y="3208"/>
                        <a:pt x="20704" y="2321"/>
                      </a:cubicBezTo>
                      <a:cubicBezTo>
                        <a:pt x="19558" y="1064"/>
                        <a:pt x="17340" y="287"/>
                        <a:pt x="15713" y="102"/>
                      </a:cubicBezTo>
                      <a:cubicBezTo>
                        <a:pt x="15091" y="32"/>
                        <a:pt x="14412" y="1"/>
                        <a:pt x="1369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2" name="Google Shape;312;p8"/>
                <p:cNvSpPr/>
                <p:nvPr/>
              </p:nvSpPr>
              <p:spPr>
                <a:xfrm>
                  <a:off x="1610225" y="2963125"/>
                  <a:ext cx="236500" cy="17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60" h="7089" extrusionOk="0">
                      <a:moveTo>
                        <a:pt x="9164" y="0"/>
                      </a:moveTo>
                      <a:cubicBezTo>
                        <a:pt x="9131" y="0"/>
                        <a:pt x="9095" y="8"/>
                        <a:pt x="9059" y="27"/>
                      </a:cubicBezTo>
                      <a:cubicBezTo>
                        <a:pt x="7284" y="544"/>
                        <a:pt x="5546" y="840"/>
                        <a:pt x="3772" y="1358"/>
                      </a:cubicBezTo>
                      <a:cubicBezTo>
                        <a:pt x="2774" y="1653"/>
                        <a:pt x="1369" y="1764"/>
                        <a:pt x="555" y="2467"/>
                      </a:cubicBezTo>
                      <a:cubicBezTo>
                        <a:pt x="370" y="2467"/>
                        <a:pt x="149" y="2615"/>
                        <a:pt x="75" y="2799"/>
                      </a:cubicBezTo>
                      <a:cubicBezTo>
                        <a:pt x="38" y="2984"/>
                        <a:pt x="1" y="3169"/>
                        <a:pt x="1" y="3354"/>
                      </a:cubicBezTo>
                      <a:cubicBezTo>
                        <a:pt x="1849" y="5609"/>
                        <a:pt x="4474" y="7051"/>
                        <a:pt x="7432" y="7088"/>
                      </a:cubicBezTo>
                      <a:lnTo>
                        <a:pt x="7802" y="7088"/>
                      </a:lnTo>
                      <a:cubicBezTo>
                        <a:pt x="7802" y="6164"/>
                        <a:pt x="8319" y="4537"/>
                        <a:pt x="8097" y="3243"/>
                      </a:cubicBezTo>
                      <a:cubicBezTo>
                        <a:pt x="7838" y="1875"/>
                        <a:pt x="8430" y="1468"/>
                        <a:pt x="8726" y="1321"/>
                      </a:cubicBezTo>
                      <a:cubicBezTo>
                        <a:pt x="9206" y="1099"/>
                        <a:pt x="9317" y="914"/>
                        <a:pt x="9428" y="396"/>
                      </a:cubicBezTo>
                      <a:cubicBezTo>
                        <a:pt x="9459" y="211"/>
                        <a:pt x="9335" y="0"/>
                        <a:pt x="916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3" name="Google Shape;313;p8"/>
                <p:cNvSpPr/>
                <p:nvPr/>
              </p:nvSpPr>
              <p:spPr>
                <a:xfrm>
                  <a:off x="1563100" y="2964700"/>
                  <a:ext cx="527775" cy="38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11" h="15344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407" y="962"/>
                        <a:pt x="629" y="2810"/>
                        <a:pt x="3549" y="5287"/>
                      </a:cubicBezTo>
                      <a:cubicBezTo>
                        <a:pt x="3956" y="5657"/>
                        <a:pt x="4695" y="6397"/>
                        <a:pt x="5213" y="6397"/>
                      </a:cubicBezTo>
                      <a:cubicBezTo>
                        <a:pt x="5472" y="6470"/>
                        <a:pt x="7209" y="6618"/>
                        <a:pt x="7801" y="6877"/>
                      </a:cubicBezTo>
                      <a:cubicBezTo>
                        <a:pt x="8208" y="7062"/>
                        <a:pt x="8725" y="7247"/>
                        <a:pt x="9095" y="8060"/>
                      </a:cubicBezTo>
                      <a:cubicBezTo>
                        <a:pt x="9539" y="9095"/>
                        <a:pt x="9317" y="10352"/>
                        <a:pt x="9317" y="10870"/>
                      </a:cubicBezTo>
                      <a:cubicBezTo>
                        <a:pt x="9280" y="12719"/>
                        <a:pt x="9095" y="14345"/>
                        <a:pt x="10389" y="15343"/>
                      </a:cubicBezTo>
                      <a:cubicBezTo>
                        <a:pt x="9908" y="14234"/>
                        <a:pt x="10093" y="11129"/>
                        <a:pt x="10352" y="8948"/>
                      </a:cubicBezTo>
                      <a:cubicBezTo>
                        <a:pt x="10426" y="8171"/>
                        <a:pt x="10796" y="7173"/>
                        <a:pt x="11276" y="7173"/>
                      </a:cubicBezTo>
                      <a:cubicBezTo>
                        <a:pt x="11310" y="7173"/>
                        <a:pt x="11343" y="7174"/>
                        <a:pt x="11376" y="7174"/>
                      </a:cubicBezTo>
                      <a:cubicBezTo>
                        <a:pt x="13630" y="7174"/>
                        <a:pt x="14472" y="5940"/>
                        <a:pt x="15602" y="5029"/>
                      </a:cubicBezTo>
                      <a:cubicBezTo>
                        <a:pt x="17266" y="3698"/>
                        <a:pt x="17635" y="4622"/>
                        <a:pt x="18670" y="3698"/>
                      </a:cubicBezTo>
                      <a:cubicBezTo>
                        <a:pt x="18966" y="3365"/>
                        <a:pt x="19262" y="2736"/>
                        <a:pt x="19595" y="2589"/>
                      </a:cubicBezTo>
                      <a:cubicBezTo>
                        <a:pt x="20630" y="2108"/>
                        <a:pt x="21074" y="1812"/>
                        <a:pt x="21110" y="814"/>
                      </a:cubicBezTo>
                      <a:lnTo>
                        <a:pt x="21110" y="814"/>
                      </a:lnTo>
                      <a:cubicBezTo>
                        <a:pt x="20334" y="1886"/>
                        <a:pt x="18892" y="1627"/>
                        <a:pt x="17561" y="2773"/>
                      </a:cubicBezTo>
                      <a:cubicBezTo>
                        <a:pt x="15713" y="4363"/>
                        <a:pt x="12866" y="5546"/>
                        <a:pt x="12238" y="5879"/>
                      </a:cubicBezTo>
                      <a:cubicBezTo>
                        <a:pt x="11189" y="6426"/>
                        <a:pt x="10224" y="6678"/>
                        <a:pt x="9379" y="6678"/>
                      </a:cubicBezTo>
                      <a:cubicBezTo>
                        <a:pt x="8853" y="6678"/>
                        <a:pt x="8374" y="6581"/>
                        <a:pt x="7949" y="6397"/>
                      </a:cubicBezTo>
                      <a:cubicBezTo>
                        <a:pt x="6174" y="5583"/>
                        <a:pt x="4806" y="5546"/>
                        <a:pt x="4252" y="4955"/>
                      </a:cubicBezTo>
                      <a:cubicBezTo>
                        <a:pt x="3549" y="4252"/>
                        <a:pt x="2477" y="2330"/>
                        <a:pt x="2218" y="1960"/>
                      </a:cubicBezTo>
                      <a:cubicBezTo>
                        <a:pt x="1886" y="1516"/>
                        <a:pt x="998" y="592"/>
                        <a:pt x="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4" name="Google Shape;314;p8"/>
                <p:cNvSpPr/>
                <p:nvPr/>
              </p:nvSpPr>
              <p:spPr>
                <a:xfrm>
                  <a:off x="1872725" y="3069150"/>
                  <a:ext cx="168250" cy="268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30" h="10759" extrusionOk="0">
                      <a:moveTo>
                        <a:pt x="6396" y="0"/>
                      </a:moveTo>
                      <a:lnTo>
                        <a:pt x="6396" y="0"/>
                      </a:lnTo>
                      <a:cubicBezTo>
                        <a:pt x="6138" y="1701"/>
                        <a:pt x="5805" y="3217"/>
                        <a:pt x="4252" y="4067"/>
                      </a:cubicBezTo>
                      <a:cubicBezTo>
                        <a:pt x="3365" y="4511"/>
                        <a:pt x="2256" y="6322"/>
                        <a:pt x="1553" y="6729"/>
                      </a:cubicBezTo>
                      <a:cubicBezTo>
                        <a:pt x="0" y="7764"/>
                        <a:pt x="407" y="9687"/>
                        <a:pt x="1036" y="10759"/>
                      </a:cubicBezTo>
                      <a:cubicBezTo>
                        <a:pt x="1331" y="8393"/>
                        <a:pt x="1775" y="7949"/>
                        <a:pt x="2773" y="7210"/>
                      </a:cubicBezTo>
                      <a:cubicBezTo>
                        <a:pt x="3771" y="6396"/>
                        <a:pt x="3808" y="5176"/>
                        <a:pt x="4881" y="4511"/>
                      </a:cubicBezTo>
                      <a:cubicBezTo>
                        <a:pt x="6655" y="3402"/>
                        <a:pt x="6729" y="1590"/>
                        <a:pt x="639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5" name="Google Shape;315;p8"/>
                <p:cNvSpPr/>
                <p:nvPr/>
              </p:nvSpPr>
              <p:spPr>
                <a:xfrm>
                  <a:off x="2041563" y="3072744"/>
                  <a:ext cx="277225" cy="111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89" h="4444" extrusionOk="0">
                      <a:moveTo>
                        <a:pt x="7589" y="0"/>
                      </a:moveTo>
                      <a:cubicBezTo>
                        <a:pt x="5654" y="0"/>
                        <a:pt x="3758" y="709"/>
                        <a:pt x="2031" y="1484"/>
                      </a:cubicBezTo>
                      <a:cubicBezTo>
                        <a:pt x="1624" y="1669"/>
                        <a:pt x="996" y="1891"/>
                        <a:pt x="367" y="2150"/>
                      </a:cubicBezTo>
                      <a:cubicBezTo>
                        <a:pt x="293" y="2483"/>
                        <a:pt x="145" y="2889"/>
                        <a:pt x="108" y="3148"/>
                      </a:cubicBezTo>
                      <a:cubicBezTo>
                        <a:pt x="1" y="3900"/>
                        <a:pt x="1558" y="4444"/>
                        <a:pt x="2227" y="4444"/>
                      </a:cubicBezTo>
                      <a:cubicBezTo>
                        <a:pt x="2249" y="4444"/>
                        <a:pt x="2270" y="4443"/>
                        <a:pt x="2290" y="4442"/>
                      </a:cubicBezTo>
                      <a:cubicBezTo>
                        <a:pt x="2401" y="4442"/>
                        <a:pt x="2364" y="3703"/>
                        <a:pt x="2511" y="3666"/>
                      </a:cubicBezTo>
                      <a:cubicBezTo>
                        <a:pt x="3029" y="3481"/>
                        <a:pt x="3325" y="3407"/>
                        <a:pt x="3842" y="3296"/>
                      </a:cubicBezTo>
                      <a:cubicBezTo>
                        <a:pt x="4167" y="3205"/>
                        <a:pt x="4520" y="3178"/>
                        <a:pt x="4883" y="3178"/>
                      </a:cubicBezTo>
                      <a:cubicBezTo>
                        <a:pt x="5415" y="3178"/>
                        <a:pt x="5972" y="3236"/>
                        <a:pt x="6502" y="3236"/>
                      </a:cubicBezTo>
                      <a:cubicBezTo>
                        <a:pt x="6641" y="3236"/>
                        <a:pt x="6777" y="3232"/>
                        <a:pt x="6911" y="3222"/>
                      </a:cubicBezTo>
                      <a:cubicBezTo>
                        <a:pt x="8316" y="3185"/>
                        <a:pt x="9721" y="2963"/>
                        <a:pt x="11089" y="2630"/>
                      </a:cubicBezTo>
                      <a:lnTo>
                        <a:pt x="11089" y="2630"/>
                      </a:lnTo>
                      <a:cubicBezTo>
                        <a:pt x="11052" y="2633"/>
                        <a:pt x="11017" y="2634"/>
                        <a:pt x="10984" y="2634"/>
                      </a:cubicBezTo>
                      <a:cubicBezTo>
                        <a:pt x="10439" y="2634"/>
                        <a:pt x="10277" y="2363"/>
                        <a:pt x="10312" y="2224"/>
                      </a:cubicBezTo>
                      <a:cubicBezTo>
                        <a:pt x="9721" y="782"/>
                        <a:pt x="9425" y="43"/>
                        <a:pt x="7872" y="6"/>
                      </a:cubicBezTo>
                      <a:cubicBezTo>
                        <a:pt x="7778" y="2"/>
                        <a:pt x="7683" y="0"/>
                        <a:pt x="758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6" name="Google Shape;316;p8"/>
                <p:cNvSpPr/>
                <p:nvPr/>
              </p:nvSpPr>
              <p:spPr>
                <a:xfrm>
                  <a:off x="2020238" y="3127394"/>
                  <a:ext cx="317050" cy="103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82" h="4142" extrusionOk="0">
                      <a:moveTo>
                        <a:pt x="1257" y="1"/>
                      </a:moveTo>
                      <a:lnTo>
                        <a:pt x="1257" y="1"/>
                      </a:lnTo>
                      <a:cubicBezTo>
                        <a:pt x="592" y="407"/>
                        <a:pt x="0" y="851"/>
                        <a:pt x="37" y="1554"/>
                      </a:cubicBezTo>
                      <a:cubicBezTo>
                        <a:pt x="74" y="2626"/>
                        <a:pt x="1553" y="3180"/>
                        <a:pt x="2329" y="3476"/>
                      </a:cubicBezTo>
                      <a:cubicBezTo>
                        <a:pt x="3968" y="4112"/>
                        <a:pt x="5668" y="4142"/>
                        <a:pt x="7373" y="4142"/>
                      </a:cubicBezTo>
                      <a:cubicBezTo>
                        <a:pt x="7553" y="4142"/>
                        <a:pt x="7732" y="4142"/>
                        <a:pt x="7912" y="4142"/>
                      </a:cubicBezTo>
                      <a:cubicBezTo>
                        <a:pt x="8033" y="4142"/>
                        <a:pt x="8158" y="4142"/>
                        <a:pt x="8286" y="4142"/>
                      </a:cubicBezTo>
                      <a:cubicBezTo>
                        <a:pt x="9378" y="4142"/>
                        <a:pt x="10712" y="4112"/>
                        <a:pt x="11572" y="3550"/>
                      </a:cubicBezTo>
                      <a:cubicBezTo>
                        <a:pt x="12496" y="2921"/>
                        <a:pt x="12681" y="1591"/>
                        <a:pt x="12127" y="629"/>
                      </a:cubicBezTo>
                      <a:lnTo>
                        <a:pt x="12127" y="629"/>
                      </a:lnTo>
                      <a:cubicBezTo>
                        <a:pt x="10759" y="962"/>
                        <a:pt x="9169" y="888"/>
                        <a:pt x="7801" y="999"/>
                      </a:cubicBezTo>
                      <a:cubicBezTo>
                        <a:pt x="7727" y="1002"/>
                        <a:pt x="7651" y="1003"/>
                        <a:pt x="7573" y="1003"/>
                      </a:cubicBezTo>
                      <a:cubicBezTo>
                        <a:pt x="7015" y="1003"/>
                        <a:pt x="6375" y="936"/>
                        <a:pt x="5765" y="936"/>
                      </a:cubicBezTo>
                      <a:cubicBezTo>
                        <a:pt x="5402" y="936"/>
                        <a:pt x="5050" y="960"/>
                        <a:pt x="4732" y="1036"/>
                      </a:cubicBezTo>
                      <a:cubicBezTo>
                        <a:pt x="4178" y="1184"/>
                        <a:pt x="3882" y="1221"/>
                        <a:pt x="3401" y="1406"/>
                      </a:cubicBezTo>
                      <a:cubicBezTo>
                        <a:pt x="3254" y="1443"/>
                        <a:pt x="3291" y="2182"/>
                        <a:pt x="3180" y="2182"/>
                      </a:cubicBezTo>
                      <a:cubicBezTo>
                        <a:pt x="3140" y="2187"/>
                        <a:pt x="3096" y="2189"/>
                        <a:pt x="3050" y="2189"/>
                      </a:cubicBezTo>
                      <a:cubicBezTo>
                        <a:pt x="2325" y="2189"/>
                        <a:pt x="894" y="1657"/>
                        <a:pt x="998" y="962"/>
                      </a:cubicBezTo>
                      <a:cubicBezTo>
                        <a:pt x="1035" y="703"/>
                        <a:pt x="1183" y="297"/>
                        <a:pt x="125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7" name="Google Shape;317;p8"/>
                <p:cNvSpPr/>
                <p:nvPr/>
              </p:nvSpPr>
              <p:spPr>
                <a:xfrm>
                  <a:off x="2104338" y="3106144"/>
                  <a:ext cx="218150" cy="65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26" h="2618" extrusionOk="0">
                      <a:moveTo>
                        <a:pt x="7432" y="0"/>
                      </a:moveTo>
                      <a:cubicBezTo>
                        <a:pt x="6138" y="333"/>
                        <a:pt x="4844" y="1221"/>
                        <a:pt x="3550" y="1294"/>
                      </a:cubicBezTo>
                      <a:cubicBezTo>
                        <a:pt x="3487" y="1298"/>
                        <a:pt x="3418" y="1300"/>
                        <a:pt x="3345" y="1300"/>
                      </a:cubicBezTo>
                      <a:cubicBezTo>
                        <a:pt x="3051" y="1300"/>
                        <a:pt x="2683" y="1276"/>
                        <a:pt x="2320" y="1276"/>
                      </a:cubicBezTo>
                      <a:cubicBezTo>
                        <a:pt x="1867" y="1276"/>
                        <a:pt x="1424" y="1313"/>
                        <a:pt x="1147" y="1479"/>
                      </a:cubicBezTo>
                      <a:cubicBezTo>
                        <a:pt x="1110" y="1516"/>
                        <a:pt x="740" y="2145"/>
                        <a:pt x="0" y="2330"/>
                      </a:cubicBezTo>
                      <a:cubicBezTo>
                        <a:pt x="280" y="2545"/>
                        <a:pt x="677" y="2617"/>
                        <a:pt x="1119" y="2617"/>
                      </a:cubicBezTo>
                      <a:cubicBezTo>
                        <a:pt x="1966" y="2617"/>
                        <a:pt x="2981" y="2354"/>
                        <a:pt x="3661" y="2330"/>
                      </a:cubicBezTo>
                      <a:cubicBezTo>
                        <a:pt x="4116" y="2330"/>
                        <a:pt x="4636" y="2439"/>
                        <a:pt x="5273" y="2439"/>
                      </a:cubicBezTo>
                      <a:cubicBezTo>
                        <a:pt x="5464" y="2439"/>
                        <a:pt x="5666" y="2429"/>
                        <a:pt x="5879" y="2404"/>
                      </a:cubicBezTo>
                      <a:cubicBezTo>
                        <a:pt x="6877" y="2330"/>
                        <a:pt x="8134" y="1849"/>
                        <a:pt x="8726" y="1590"/>
                      </a:cubicBezTo>
                      <a:cubicBezTo>
                        <a:pt x="8578" y="1221"/>
                        <a:pt x="8023" y="1110"/>
                        <a:pt x="7801" y="888"/>
                      </a:cubicBezTo>
                      <a:cubicBezTo>
                        <a:pt x="7764" y="666"/>
                        <a:pt x="7616" y="222"/>
                        <a:pt x="743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8" name="Google Shape;318;p8"/>
                <p:cNvSpPr/>
                <p:nvPr/>
              </p:nvSpPr>
              <p:spPr>
                <a:xfrm>
                  <a:off x="2065488" y="3069144"/>
                  <a:ext cx="215400" cy="5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16" h="2137" extrusionOk="0">
                      <a:moveTo>
                        <a:pt x="6433" y="0"/>
                      </a:moveTo>
                      <a:cubicBezTo>
                        <a:pt x="5406" y="0"/>
                        <a:pt x="4365" y="287"/>
                        <a:pt x="3921" y="408"/>
                      </a:cubicBezTo>
                      <a:cubicBezTo>
                        <a:pt x="2738" y="778"/>
                        <a:pt x="1148" y="1333"/>
                        <a:pt x="150" y="1998"/>
                      </a:cubicBezTo>
                      <a:cubicBezTo>
                        <a:pt x="0" y="2101"/>
                        <a:pt x="4" y="2137"/>
                        <a:pt x="84" y="2137"/>
                      </a:cubicBezTo>
                      <a:cubicBezTo>
                        <a:pt x="261" y="2137"/>
                        <a:pt x="813" y="1961"/>
                        <a:pt x="889" y="1961"/>
                      </a:cubicBezTo>
                      <a:cubicBezTo>
                        <a:pt x="2072" y="1665"/>
                        <a:pt x="3773" y="926"/>
                        <a:pt x="4919" y="704"/>
                      </a:cubicBezTo>
                      <a:cubicBezTo>
                        <a:pt x="5004" y="686"/>
                        <a:pt x="5117" y="679"/>
                        <a:pt x="5250" y="679"/>
                      </a:cubicBezTo>
                      <a:cubicBezTo>
                        <a:pt x="6002" y="679"/>
                        <a:pt x="7408" y="922"/>
                        <a:pt x="8162" y="922"/>
                      </a:cubicBezTo>
                      <a:cubicBezTo>
                        <a:pt x="8376" y="922"/>
                        <a:pt x="8537" y="902"/>
                        <a:pt x="8616" y="852"/>
                      </a:cubicBezTo>
                      <a:cubicBezTo>
                        <a:pt x="8130" y="198"/>
                        <a:pt x="7286" y="0"/>
                        <a:pt x="643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19" name="Google Shape;319;p8"/>
              <p:cNvGrpSpPr/>
              <p:nvPr/>
            </p:nvGrpSpPr>
            <p:grpSpPr>
              <a:xfrm>
                <a:off x="7212056" y="4385641"/>
                <a:ext cx="1579214" cy="1022193"/>
                <a:chOff x="2875550" y="4674500"/>
                <a:chExt cx="725575" cy="469650"/>
              </a:xfrm>
            </p:grpSpPr>
            <p:sp>
              <p:nvSpPr>
                <p:cNvPr id="320" name="Google Shape;320;p8"/>
                <p:cNvSpPr/>
                <p:nvPr/>
              </p:nvSpPr>
              <p:spPr>
                <a:xfrm>
                  <a:off x="3086275" y="4674500"/>
                  <a:ext cx="464025" cy="21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561" h="8656" extrusionOk="0">
                      <a:moveTo>
                        <a:pt x="4440" y="0"/>
                      </a:moveTo>
                      <a:cubicBezTo>
                        <a:pt x="4105" y="0"/>
                        <a:pt x="3784" y="14"/>
                        <a:pt x="3476" y="41"/>
                      </a:cubicBezTo>
                      <a:cubicBezTo>
                        <a:pt x="1923" y="559"/>
                        <a:pt x="1" y="1446"/>
                        <a:pt x="629" y="3184"/>
                      </a:cubicBezTo>
                      <a:cubicBezTo>
                        <a:pt x="1554" y="5883"/>
                        <a:pt x="3291" y="8656"/>
                        <a:pt x="3291" y="8656"/>
                      </a:cubicBezTo>
                      <a:cubicBezTo>
                        <a:pt x="3291" y="8656"/>
                        <a:pt x="9872" y="7436"/>
                        <a:pt x="11166" y="7177"/>
                      </a:cubicBezTo>
                      <a:cubicBezTo>
                        <a:pt x="11906" y="7029"/>
                        <a:pt x="15455" y="5920"/>
                        <a:pt x="18560" y="4552"/>
                      </a:cubicBezTo>
                      <a:cubicBezTo>
                        <a:pt x="18449" y="4404"/>
                        <a:pt x="18412" y="4256"/>
                        <a:pt x="18301" y="4182"/>
                      </a:cubicBezTo>
                      <a:cubicBezTo>
                        <a:pt x="17710" y="3295"/>
                        <a:pt x="15603" y="2888"/>
                        <a:pt x="14567" y="2444"/>
                      </a:cubicBezTo>
                      <a:cubicBezTo>
                        <a:pt x="12386" y="1631"/>
                        <a:pt x="10168" y="929"/>
                        <a:pt x="7913" y="411"/>
                      </a:cubicBezTo>
                      <a:cubicBezTo>
                        <a:pt x="6629" y="132"/>
                        <a:pt x="5471" y="0"/>
                        <a:pt x="444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" name="Google Shape;321;p8"/>
                <p:cNvSpPr/>
                <p:nvPr/>
              </p:nvSpPr>
              <p:spPr>
                <a:xfrm>
                  <a:off x="3159300" y="4837275"/>
                  <a:ext cx="33300" cy="49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2" h="1960" extrusionOk="0">
                      <a:moveTo>
                        <a:pt x="1" y="0"/>
                      </a:moveTo>
                      <a:cubicBezTo>
                        <a:pt x="333" y="666"/>
                        <a:pt x="777" y="1294"/>
                        <a:pt x="1295" y="1960"/>
                      </a:cubicBezTo>
                      <a:cubicBezTo>
                        <a:pt x="1332" y="1960"/>
                        <a:pt x="703" y="1109"/>
                        <a:pt x="1" y="0"/>
                      </a:cubicBezTo>
                      <a:close/>
                    </a:path>
                  </a:pathLst>
                </a:custGeom>
                <a:solidFill>
                  <a:srgbClr val="21212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" name="Google Shape;322;p8"/>
                <p:cNvSpPr/>
                <p:nvPr/>
              </p:nvSpPr>
              <p:spPr>
                <a:xfrm>
                  <a:off x="2946725" y="4674600"/>
                  <a:ext cx="268050" cy="299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22" h="11997" extrusionOk="0">
                      <a:moveTo>
                        <a:pt x="9021" y="0"/>
                      </a:moveTo>
                      <a:lnTo>
                        <a:pt x="9021" y="0"/>
                      </a:lnTo>
                      <a:cubicBezTo>
                        <a:pt x="7431" y="185"/>
                        <a:pt x="6101" y="740"/>
                        <a:pt x="4954" y="1738"/>
                      </a:cubicBezTo>
                      <a:cubicBezTo>
                        <a:pt x="2921" y="3143"/>
                        <a:pt x="1294" y="5361"/>
                        <a:pt x="0" y="7727"/>
                      </a:cubicBezTo>
                      <a:cubicBezTo>
                        <a:pt x="1331" y="9058"/>
                        <a:pt x="3513" y="10315"/>
                        <a:pt x="5176" y="10944"/>
                      </a:cubicBezTo>
                      <a:cubicBezTo>
                        <a:pt x="5957" y="11283"/>
                        <a:pt x="6987" y="11997"/>
                        <a:pt x="7837" y="11997"/>
                      </a:cubicBezTo>
                      <a:cubicBezTo>
                        <a:pt x="7913" y="11997"/>
                        <a:pt x="7987" y="11991"/>
                        <a:pt x="8060" y="11979"/>
                      </a:cubicBezTo>
                      <a:cubicBezTo>
                        <a:pt x="8615" y="10759"/>
                        <a:pt x="10093" y="9058"/>
                        <a:pt x="10722" y="8208"/>
                      </a:cubicBezTo>
                      <a:cubicBezTo>
                        <a:pt x="10204" y="7579"/>
                        <a:pt x="8836" y="7136"/>
                        <a:pt x="8504" y="6470"/>
                      </a:cubicBezTo>
                      <a:cubicBezTo>
                        <a:pt x="7949" y="5546"/>
                        <a:pt x="7321" y="4326"/>
                        <a:pt x="6877" y="3143"/>
                      </a:cubicBezTo>
                      <a:cubicBezTo>
                        <a:pt x="6285" y="1368"/>
                        <a:pt x="7505" y="518"/>
                        <a:pt x="902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3" name="Google Shape;323;p8"/>
                <p:cNvSpPr/>
                <p:nvPr/>
              </p:nvSpPr>
              <p:spPr>
                <a:xfrm>
                  <a:off x="3226775" y="4858525"/>
                  <a:ext cx="374350" cy="28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74" h="11425" extrusionOk="0">
                      <a:moveTo>
                        <a:pt x="13865" y="1"/>
                      </a:moveTo>
                      <a:cubicBezTo>
                        <a:pt x="13791" y="1"/>
                        <a:pt x="13754" y="1"/>
                        <a:pt x="13680" y="38"/>
                      </a:cubicBezTo>
                      <a:cubicBezTo>
                        <a:pt x="11683" y="777"/>
                        <a:pt x="9798" y="1738"/>
                        <a:pt x="7875" y="2662"/>
                      </a:cubicBezTo>
                      <a:cubicBezTo>
                        <a:pt x="6175" y="3513"/>
                        <a:pt x="3956" y="4141"/>
                        <a:pt x="2478" y="5324"/>
                      </a:cubicBezTo>
                      <a:cubicBezTo>
                        <a:pt x="999" y="6507"/>
                        <a:pt x="0" y="9317"/>
                        <a:pt x="111" y="11425"/>
                      </a:cubicBezTo>
                      <a:lnTo>
                        <a:pt x="444" y="11425"/>
                      </a:lnTo>
                      <a:cubicBezTo>
                        <a:pt x="5102" y="10944"/>
                        <a:pt x="10352" y="8208"/>
                        <a:pt x="14826" y="6803"/>
                      </a:cubicBezTo>
                      <a:cubicBezTo>
                        <a:pt x="14974" y="6729"/>
                        <a:pt x="14530" y="2958"/>
                        <a:pt x="1386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" name="Google Shape;324;p8"/>
                <p:cNvSpPr/>
                <p:nvPr/>
              </p:nvSpPr>
              <p:spPr>
                <a:xfrm>
                  <a:off x="2875550" y="4867775"/>
                  <a:ext cx="272675" cy="25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7" h="10168" extrusionOk="0">
                      <a:moveTo>
                        <a:pt x="2847" y="0"/>
                      </a:moveTo>
                      <a:cubicBezTo>
                        <a:pt x="1701" y="2108"/>
                        <a:pt x="777" y="4400"/>
                        <a:pt x="75" y="6322"/>
                      </a:cubicBezTo>
                      <a:cubicBezTo>
                        <a:pt x="1" y="6507"/>
                        <a:pt x="4807" y="8873"/>
                        <a:pt x="9169" y="10167"/>
                      </a:cubicBezTo>
                      <a:cubicBezTo>
                        <a:pt x="9539" y="9058"/>
                        <a:pt x="9835" y="7394"/>
                        <a:pt x="10094" y="6507"/>
                      </a:cubicBezTo>
                      <a:cubicBezTo>
                        <a:pt x="10352" y="5805"/>
                        <a:pt x="10389" y="4880"/>
                        <a:pt x="10907" y="4252"/>
                      </a:cubicBezTo>
                      <a:lnTo>
                        <a:pt x="10907" y="4252"/>
                      </a:lnTo>
                      <a:cubicBezTo>
                        <a:pt x="10865" y="4255"/>
                        <a:pt x="10823" y="4257"/>
                        <a:pt x="10780" y="4257"/>
                      </a:cubicBezTo>
                      <a:cubicBezTo>
                        <a:pt x="9906" y="4257"/>
                        <a:pt x="8763" y="3569"/>
                        <a:pt x="8023" y="3217"/>
                      </a:cubicBezTo>
                      <a:cubicBezTo>
                        <a:pt x="6360" y="2588"/>
                        <a:pt x="4252" y="1331"/>
                        <a:pt x="284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" name="Google Shape;325;p8"/>
                <p:cNvSpPr/>
                <p:nvPr/>
              </p:nvSpPr>
              <p:spPr>
                <a:xfrm>
                  <a:off x="3149125" y="4877925"/>
                  <a:ext cx="82300" cy="96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2" h="3846" extrusionOk="0">
                      <a:moveTo>
                        <a:pt x="3291" y="1"/>
                      </a:moveTo>
                      <a:lnTo>
                        <a:pt x="3291" y="1"/>
                      </a:lnTo>
                      <a:cubicBezTo>
                        <a:pt x="2404" y="186"/>
                        <a:pt x="1739" y="297"/>
                        <a:pt x="1739" y="297"/>
                      </a:cubicBezTo>
                      <a:cubicBezTo>
                        <a:pt x="1110" y="1110"/>
                        <a:pt x="556" y="2589"/>
                        <a:pt x="1" y="3846"/>
                      </a:cubicBezTo>
                      <a:cubicBezTo>
                        <a:pt x="962" y="2589"/>
                        <a:pt x="1849" y="962"/>
                        <a:pt x="2108" y="703"/>
                      </a:cubicBezTo>
                      <a:cubicBezTo>
                        <a:pt x="2256" y="519"/>
                        <a:pt x="2737" y="297"/>
                        <a:pt x="3291" y="1"/>
                      </a:cubicBezTo>
                      <a:close/>
                    </a:path>
                  </a:pathLst>
                </a:custGeom>
                <a:solidFill>
                  <a:srgbClr val="21212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" name="Google Shape;326;p8"/>
                <p:cNvSpPr/>
                <p:nvPr/>
              </p:nvSpPr>
              <p:spPr>
                <a:xfrm>
                  <a:off x="3148200" y="4786425"/>
                  <a:ext cx="425200" cy="357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08" h="14288" extrusionOk="0">
                      <a:moveTo>
                        <a:pt x="16083" y="1"/>
                      </a:moveTo>
                      <a:cubicBezTo>
                        <a:pt x="12904" y="1443"/>
                        <a:pt x="9429" y="2515"/>
                        <a:pt x="8689" y="2663"/>
                      </a:cubicBezTo>
                      <a:cubicBezTo>
                        <a:pt x="8504" y="2700"/>
                        <a:pt x="8245" y="2737"/>
                        <a:pt x="7950" y="2774"/>
                      </a:cubicBezTo>
                      <a:cubicBezTo>
                        <a:pt x="7432" y="3846"/>
                        <a:pt x="6767" y="5436"/>
                        <a:pt x="5990" y="6212"/>
                      </a:cubicBezTo>
                      <a:cubicBezTo>
                        <a:pt x="5288" y="6840"/>
                        <a:pt x="4105" y="7025"/>
                        <a:pt x="3513" y="7321"/>
                      </a:cubicBezTo>
                      <a:cubicBezTo>
                        <a:pt x="3070" y="7506"/>
                        <a:pt x="2219" y="7839"/>
                        <a:pt x="1776" y="8097"/>
                      </a:cubicBezTo>
                      <a:cubicBezTo>
                        <a:pt x="777" y="9835"/>
                        <a:pt x="445" y="11499"/>
                        <a:pt x="75" y="13495"/>
                      </a:cubicBezTo>
                      <a:cubicBezTo>
                        <a:pt x="38" y="13643"/>
                        <a:pt x="38" y="13791"/>
                        <a:pt x="1" y="13865"/>
                      </a:cubicBezTo>
                      <a:cubicBezTo>
                        <a:pt x="1008" y="14117"/>
                        <a:pt x="1987" y="14288"/>
                        <a:pt x="2826" y="14288"/>
                      </a:cubicBezTo>
                      <a:cubicBezTo>
                        <a:pt x="2974" y="14288"/>
                        <a:pt x="3116" y="14283"/>
                        <a:pt x="3254" y="14272"/>
                      </a:cubicBezTo>
                      <a:cubicBezTo>
                        <a:pt x="3143" y="12238"/>
                        <a:pt x="4142" y="9391"/>
                        <a:pt x="5621" y="8171"/>
                      </a:cubicBezTo>
                      <a:cubicBezTo>
                        <a:pt x="7099" y="6988"/>
                        <a:pt x="9318" y="6323"/>
                        <a:pt x="11018" y="5546"/>
                      </a:cubicBezTo>
                      <a:cubicBezTo>
                        <a:pt x="12941" y="4622"/>
                        <a:pt x="14826" y="3661"/>
                        <a:pt x="16823" y="2922"/>
                      </a:cubicBezTo>
                      <a:cubicBezTo>
                        <a:pt x="16860" y="2922"/>
                        <a:pt x="16897" y="2922"/>
                        <a:pt x="17008" y="2885"/>
                      </a:cubicBezTo>
                      <a:cubicBezTo>
                        <a:pt x="16712" y="1739"/>
                        <a:pt x="16379" y="666"/>
                        <a:pt x="1608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" name="Google Shape;327;p8"/>
                <p:cNvSpPr/>
                <p:nvPr/>
              </p:nvSpPr>
              <p:spPr>
                <a:xfrm>
                  <a:off x="3231400" y="4844250"/>
                  <a:ext cx="120525" cy="33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21" h="1348" extrusionOk="0">
                      <a:moveTo>
                        <a:pt x="4449" y="1"/>
                      </a:moveTo>
                      <a:cubicBezTo>
                        <a:pt x="3634" y="1"/>
                        <a:pt x="1409" y="728"/>
                        <a:pt x="0" y="1348"/>
                      </a:cubicBezTo>
                      <a:cubicBezTo>
                        <a:pt x="1368" y="1052"/>
                        <a:pt x="3402" y="719"/>
                        <a:pt x="4622" y="461"/>
                      </a:cubicBezTo>
                      <a:cubicBezTo>
                        <a:pt x="4659" y="424"/>
                        <a:pt x="4696" y="350"/>
                        <a:pt x="4733" y="239"/>
                      </a:cubicBezTo>
                      <a:cubicBezTo>
                        <a:pt x="4821" y="72"/>
                        <a:pt x="4703" y="1"/>
                        <a:pt x="4449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" name="Google Shape;328;p8"/>
                <p:cNvSpPr/>
                <p:nvPr/>
              </p:nvSpPr>
              <p:spPr>
                <a:xfrm>
                  <a:off x="3106625" y="4855750"/>
                  <a:ext cx="240325" cy="2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13" h="11166" extrusionOk="0">
                      <a:moveTo>
                        <a:pt x="9613" y="1"/>
                      </a:moveTo>
                      <a:lnTo>
                        <a:pt x="9613" y="1"/>
                      </a:lnTo>
                      <a:cubicBezTo>
                        <a:pt x="8393" y="259"/>
                        <a:pt x="6359" y="629"/>
                        <a:pt x="4991" y="888"/>
                      </a:cubicBezTo>
                      <a:cubicBezTo>
                        <a:pt x="4437" y="1110"/>
                        <a:pt x="3956" y="1406"/>
                        <a:pt x="3808" y="1590"/>
                      </a:cubicBezTo>
                      <a:cubicBezTo>
                        <a:pt x="3513" y="1923"/>
                        <a:pt x="2662" y="3476"/>
                        <a:pt x="1701" y="4733"/>
                      </a:cubicBezTo>
                      <a:cubicBezTo>
                        <a:pt x="1183" y="5361"/>
                        <a:pt x="1146" y="6249"/>
                        <a:pt x="925" y="7025"/>
                      </a:cubicBezTo>
                      <a:cubicBezTo>
                        <a:pt x="629" y="7875"/>
                        <a:pt x="370" y="9576"/>
                        <a:pt x="0" y="10685"/>
                      </a:cubicBezTo>
                      <a:cubicBezTo>
                        <a:pt x="555" y="10870"/>
                        <a:pt x="1146" y="11018"/>
                        <a:pt x="1701" y="11166"/>
                      </a:cubicBezTo>
                      <a:cubicBezTo>
                        <a:pt x="1738" y="11055"/>
                        <a:pt x="1775" y="10907"/>
                        <a:pt x="1775" y="10796"/>
                      </a:cubicBezTo>
                      <a:cubicBezTo>
                        <a:pt x="2108" y="8763"/>
                        <a:pt x="2440" y="7099"/>
                        <a:pt x="3439" y="5324"/>
                      </a:cubicBezTo>
                      <a:cubicBezTo>
                        <a:pt x="3882" y="5103"/>
                        <a:pt x="4733" y="4770"/>
                        <a:pt x="5176" y="4548"/>
                      </a:cubicBezTo>
                      <a:cubicBezTo>
                        <a:pt x="5731" y="4252"/>
                        <a:pt x="6951" y="4067"/>
                        <a:pt x="7653" y="3439"/>
                      </a:cubicBezTo>
                      <a:cubicBezTo>
                        <a:pt x="8504" y="2663"/>
                        <a:pt x="9095" y="1073"/>
                        <a:pt x="961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" name="Google Shape;329;p8"/>
                <p:cNvSpPr/>
                <p:nvPr/>
              </p:nvSpPr>
              <p:spPr>
                <a:xfrm>
                  <a:off x="3100150" y="4696775"/>
                  <a:ext cx="439050" cy="278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2" h="11129" extrusionOk="0">
                      <a:moveTo>
                        <a:pt x="1368" y="1"/>
                      </a:moveTo>
                      <a:lnTo>
                        <a:pt x="1368" y="1"/>
                      </a:lnTo>
                      <a:cubicBezTo>
                        <a:pt x="0" y="186"/>
                        <a:pt x="481" y="2958"/>
                        <a:pt x="814" y="3698"/>
                      </a:cubicBezTo>
                      <a:cubicBezTo>
                        <a:pt x="1073" y="4326"/>
                        <a:pt x="1221" y="5066"/>
                        <a:pt x="1664" y="5620"/>
                      </a:cubicBezTo>
                      <a:cubicBezTo>
                        <a:pt x="2330" y="6471"/>
                        <a:pt x="2404" y="7432"/>
                        <a:pt x="2404" y="7432"/>
                      </a:cubicBezTo>
                      <a:cubicBezTo>
                        <a:pt x="2515" y="9096"/>
                        <a:pt x="1664" y="9798"/>
                        <a:pt x="1960" y="11129"/>
                      </a:cubicBezTo>
                      <a:cubicBezTo>
                        <a:pt x="3661" y="9059"/>
                        <a:pt x="4326" y="7986"/>
                        <a:pt x="6951" y="7210"/>
                      </a:cubicBezTo>
                      <a:cubicBezTo>
                        <a:pt x="8763" y="6692"/>
                        <a:pt x="13643" y="5398"/>
                        <a:pt x="13938" y="5361"/>
                      </a:cubicBezTo>
                      <a:cubicBezTo>
                        <a:pt x="14863" y="5029"/>
                        <a:pt x="16563" y="4511"/>
                        <a:pt x="17562" y="3772"/>
                      </a:cubicBezTo>
                      <a:lnTo>
                        <a:pt x="17562" y="3772"/>
                      </a:lnTo>
                      <a:cubicBezTo>
                        <a:pt x="14419" y="4068"/>
                        <a:pt x="11092" y="5251"/>
                        <a:pt x="8282" y="5990"/>
                      </a:cubicBezTo>
                      <a:cubicBezTo>
                        <a:pt x="7536" y="6193"/>
                        <a:pt x="6818" y="6304"/>
                        <a:pt x="6131" y="6304"/>
                      </a:cubicBezTo>
                      <a:cubicBezTo>
                        <a:pt x="4569" y="6304"/>
                        <a:pt x="3166" y="5735"/>
                        <a:pt x="1960" y="4400"/>
                      </a:cubicBezTo>
                      <a:cubicBezTo>
                        <a:pt x="1221" y="3550"/>
                        <a:pt x="481" y="1553"/>
                        <a:pt x="1368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" name="Google Shape;330;p8"/>
                <p:cNvSpPr/>
                <p:nvPr/>
              </p:nvSpPr>
              <p:spPr>
                <a:xfrm>
                  <a:off x="3247100" y="4867750"/>
                  <a:ext cx="303200" cy="18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28" h="7211" extrusionOk="0">
                      <a:moveTo>
                        <a:pt x="10343" y="0"/>
                      </a:moveTo>
                      <a:cubicBezTo>
                        <a:pt x="9530" y="0"/>
                        <a:pt x="8739" y="85"/>
                        <a:pt x="7987" y="408"/>
                      </a:cubicBezTo>
                      <a:cubicBezTo>
                        <a:pt x="6766" y="963"/>
                        <a:pt x="7210" y="1258"/>
                        <a:pt x="6101" y="1998"/>
                      </a:cubicBezTo>
                      <a:cubicBezTo>
                        <a:pt x="5694" y="2257"/>
                        <a:pt x="4105" y="2996"/>
                        <a:pt x="3550" y="3403"/>
                      </a:cubicBezTo>
                      <a:cubicBezTo>
                        <a:pt x="2922" y="3698"/>
                        <a:pt x="1258" y="3957"/>
                        <a:pt x="962" y="4438"/>
                      </a:cubicBezTo>
                      <a:cubicBezTo>
                        <a:pt x="925" y="4512"/>
                        <a:pt x="1" y="6545"/>
                        <a:pt x="38" y="7211"/>
                      </a:cubicBezTo>
                      <a:cubicBezTo>
                        <a:pt x="740" y="6545"/>
                        <a:pt x="1295" y="5399"/>
                        <a:pt x="2367" y="4697"/>
                      </a:cubicBezTo>
                      <a:cubicBezTo>
                        <a:pt x="3735" y="4475"/>
                        <a:pt x="4659" y="4031"/>
                        <a:pt x="5694" y="3292"/>
                      </a:cubicBezTo>
                      <a:cubicBezTo>
                        <a:pt x="7765" y="1739"/>
                        <a:pt x="9761" y="1184"/>
                        <a:pt x="12127" y="75"/>
                      </a:cubicBezTo>
                      <a:cubicBezTo>
                        <a:pt x="11524" y="44"/>
                        <a:pt x="10928" y="0"/>
                        <a:pt x="103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9"/>
          <p:cNvPicPr preferRelativeResize="0"/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 rot="5400000">
            <a:off x="1994288" y="-1994287"/>
            <a:ext cx="5163600" cy="9152174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9"/>
          <p:cNvSpPr txBox="1">
            <a:spLocks noGrp="1"/>
          </p:cNvSpPr>
          <p:nvPr>
            <p:ph type="title"/>
          </p:nvPr>
        </p:nvSpPr>
        <p:spPr>
          <a:xfrm>
            <a:off x="720000" y="367423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34" name="Google Shape;334;p9"/>
          <p:cNvSpPr txBox="1">
            <a:spLocks noGrp="1"/>
          </p:cNvSpPr>
          <p:nvPr>
            <p:ph type="subTitle" idx="1"/>
          </p:nvPr>
        </p:nvSpPr>
        <p:spPr>
          <a:xfrm>
            <a:off x="2241550" y="1348750"/>
            <a:ext cx="4661100" cy="16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5" name="Google Shape;335;p9"/>
          <p:cNvSpPr/>
          <p:nvPr/>
        </p:nvSpPr>
        <p:spPr>
          <a:xfrm>
            <a:off x="273125" y="271450"/>
            <a:ext cx="8597700" cy="4600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6" name="Google Shape;336;p9"/>
          <p:cNvGrpSpPr/>
          <p:nvPr/>
        </p:nvGrpSpPr>
        <p:grpSpPr>
          <a:xfrm>
            <a:off x="-247375" y="4435307"/>
            <a:ext cx="2797473" cy="969090"/>
            <a:chOff x="6590325" y="4435307"/>
            <a:chExt cx="2797473" cy="969090"/>
          </a:xfrm>
        </p:grpSpPr>
        <p:grpSp>
          <p:nvGrpSpPr>
            <p:cNvPr id="337" name="Google Shape;337;p9"/>
            <p:cNvGrpSpPr/>
            <p:nvPr/>
          </p:nvGrpSpPr>
          <p:grpSpPr>
            <a:xfrm>
              <a:off x="8200993" y="4499421"/>
              <a:ext cx="1186805" cy="748857"/>
              <a:chOff x="1775675" y="3515975"/>
              <a:chExt cx="805050" cy="507975"/>
            </a:xfrm>
          </p:grpSpPr>
          <p:sp>
            <p:nvSpPr>
              <p:cNvPr id="338" name="Google Shape;338;p9"/>
              <p:cNvSpPr/>
              <p:nvPr/>
            </p:nvSpPr>
            <p:spPr>
              <a:xfrm>
                <a:off x="2433750" y="3591350"/>
                <a:ext cx="146975" cy="404850"/>
              </a:xfrm>
              <a:custGeom>
                <a:avLst/>
                <a:gdLst/>
                <a:ahLst/>
                <a:cxnLst/>
                <a:rect l="l" t="t" r="r" b="b"/>
                <a:pathLst>
                  <a:path w="5879" h="16194" extrusionOk="0">
                    <a:moveTo>
                      <a:pt x="3846" y="1"/>
                    </a:moveTo>
                    <a:cubicBezTo>
                      <a:pt x="2589" y="740"/>
                      <a:pt x="1295" y="1590"/>
                      <a:pt x="592" y="2921"/>
                    </a:cubicBezTo>
                    <a:cubicBezTo>
                      <a:pt x="148" y="3772"/>
                      <a:pt x="518" y="4918"/>
                      <a:pt x="1" y="5657"/>
                    </a:cubicBezTo>
                    <a:cubicBezTo>
                      <a:pt x="407" y="7284"/>
                      <a:pt x="777" y="9022"/>
                      <a:pt x="1332" y="10685"/>
                    </a:cubicBezTo>
                    <a:cubicBezTo>
                      <a:pt x="1812" y="12053"/>
                      <a:pt x="2921" y="14013"/>
                      <a:pt x="3550" y="16194"/>
                    </a:cubicBezTo>
                    <a:cubicBezTo>
                      <a:pt x="5879" y="14604"/>
                      <a:pt x="5213" y="11499"/>
                      <a:pt x="5103" y="9059"/>
                    </a:cubicBezTo>
                    <a:cubicBezTo>
                      <a:pt x="4955" y="6212"/>
                      <a:pt x="5287" y="2589"/>
                      <a:pt x="38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9"/>
              <p:cNvSpPr/>
              <p:nvPr/>
            </p:nvSpPr>
            <p:spPr>
              <a:xfrm>
                <a:off x="2333925" y="3731850"/>
                <a:ext cx="188575" cy="292100"/>
              </a:xfrm>
              <a:custGeom>
                <a:avLst/>
                <a:gdLst/>
                <a:ahLst/>
                <a:cxnLst/>
                <a:rect l="l" t="t" r="r" b="b"/>
                <a:pathLst>
                  <a:path w="7543" h="11684" extrusionOk="0">
                    <a:moveTo>
                      <a:pt x="3994" y="0"/>
                    </a:moveTo>
                    <a:cubicBezTo>
                      <a:pt x="3920" y="148"/>
                      <a:pt x="3772" y="296"/>
                      <a:pt x="3587" y="370"/>
                    </a:cubicBezTo>
                    <a:cubicBezTo>
                      <a:pt x="2774" y="851"/>
                      <a:pt x="1554" y="1072"/>
                      <a:pt x="555" y="1294"/>
                    </a:cubicBezTo>
                    <a:cubicBezTo>
                      <a:pt x="481" y="2995"/>
                      <a:pt x="1" y="4659"/>
                      <a:pt x="518" y="6396"/>
                    </a:cubicBezTo>
                    <a:cubicBezTo>
                      <a:pt x="851" y="7505"/>
                      <a:pt x="1332" y="8541"/>
                      <a:pt x="1775" y="9613"/>
                    </a:cubicBezTo>
                    <a:cubicBezTo>
                      <a:pt x="2071" y="10278"/>
                      <a:pt x="2515" y="10944"/>
                      <a:pt x="2737" y="11683"/>
                    </a:cubicBezTo>
                    <a:cubicBezTo>
                      <a:pt x="4400" y="11646"/>
                      <a:pt x="6064" y="11424"/>
                      <a:pt x="7358" y="10685"/>
                    </a:cubicBezTo>
                    <a:cubicBezTo>
                      <a:pt x="7432" y="10611"/>
                      <a:pt x="7469" y="10574"/>
                      <a:pt x="7543" y="10537"/>
                    </a:cubicBezTo>
                    <a:cubicBezTo>
                      <a:pt x="6951" y="8356"/>
                      <a:pt x="5842" y="6433"/>
                      <a:pt x="5325" y="5028"/>
                    </a:cubicBezTo>
                    <a:cubicBezTo>
                      <a:pt x="4733" y="3365"/>
                      <a:pt x="4363" y="1627"/>
                      <a:pt x="399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9"/>
              <p:cNvSpPr/>
              <p:nvPr/>
            </p:nvSpPr>
            <p:spPr>
              <a:xfrm>
                <a:off x="2248900" y="3764200"/>
                <a:ext cx="153450" cy="259750"/>
              </a:xfrm>
              <a:custGeom>
                <a:avLst/>
                <a:gdLst/>
                <a:ahLst/>
                <a:cxnLst/>
                <a:rect l="l" t="t" r="r" b="b"/>
                <a:pathLst>
                  <a:path w="6138" h="10390" extrusionOk="0">
                    <a:moveTo>
                      <a:pt x="3956" y="0"/>
                    </a:moveTo>
                    <a:cubicBezTo>
                      <a:pt x="3845" y="37"/>
                      <a:pt x="3661" y="37"/>
                      <a:pt x="3513" y="74"/>
                    </a:cubicBezTo>
                    <a:cubicBezTo>
                      <a:pt x="2478" y="311"/>
                      <a:pt x="1537" y="382"/>
                      <a:pt x="653" y="382"/>
                    </a:cubicBezTo>
                    <a:cubicBezTo>
                      <a:pt x="432" y="382"/>
                      <a:pt x="215" y="377"/>
                      <a:pt x="0" y="370"/>
                    </a:cubicBezTo>
                    <a:lnTo>
                      <a:pt x="0" y="370"/>
                    </a:lnTo>
                    <a:cubicBezTo>
                      <a:pt x="333" y="2440"/>
                      <a:pt x="740" y="4548"/>
                      <a:pt x="1147" y="6618"/>
                    </a:cubicBezTo>
                    <a:cubicBezTo>
                      <a:pt x="1405" y="7727"/>
                      <a:pt x="1627" y="8836"/>
                      <a:pt x="1812" y="9908"/>
                    </a:cubicBezTo>
                    <a:cubicBezTo>
                      <a:pt x="1812" y="9982"/>
                      <a:pt x="1812" y="10093"/>
                      <a:pt x="1849" y="10167"/>
                    </a:cubicBezTo>
                    <a:cubicBezTo>
                      <a:pt x="3143" y="10278"/>
                      <a:pt x="4659" y="10389"/>
                      <a:pt x="6138" y="10389"/>
                    </a:cubicBezTo>
                    <a:cubicBezTo>
                      <a:pt x="5916" y="9650"/>
                      <a:pt x="5509" y="8984"/>
                      <a:pt x="5176" y="8319"/>
                    </a:cubicBezTo>
                    <a:cubicBezTo>
                      <a:pt x="4733" y="7247"/>
                      <a:pt x="4252" y="6211"/>
                      <a:pt x="3919" y="5102"/>
                    </a:cubicBezTo>
                    <a:cubicBezTo>
                      <a:pt x="3439" y="3365"/>
                      <a:pt x="3845" y="1701"/>
                      <a:pt x="39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9"/>
              <p:cNvSpPr/>
              <p:nvPr/>
            </p:nvSpPr>
            <p:spPr>
              <a:xfrm>
                <a:off x="1791375" y="3755725"/>
                <a:ext cx="502850" cy="262675"/>
              </a:xfrm>
              <a:custGeom>
                <a:avLst/>
                <a:gdLst/>
                <a:ahLst/>
                <a:cxnLst/>
                <a:rect l="l" t="t" r="r" b="b"/>
                <a:pathLst>
                  <a:path w="20114" h="10507" extrusionOk="0">
                    <a:moveTo>
                      <a:pt x="12738" y="1"/>
                    </a:moveTo>
                    <a:cubicBezTo>
                      <a:pt x="12657" y="1"/>
                      <a:pt x="12577" y="3"/>
                      <a:pt x="12497" y="7"/>
                    </a:cubicBezTo>
                    <a:cubicBezTo>
                      <a:pt x="10316" y="117"/>
                      <a:pt x="8171" y="117"/>
                      <a:pt x="6027" y="154"/>
                    </a:cubicBezTo>
                    <a:cubicBezTo>
                      <a:pt x="5963" y="156"/>
                      <a:pt x="5897" y="157"/>
                      <a:pt x="5828" y="157"/>
                    </a:cubicBezTo>
                    <a:cubicBezTo>
                      <a:pt x="5159" y="157"/>
                      <a:pt x="4271" y="85"/>
                      <a:pt x="3426" y="85"/>
                    </a:cubicBezTo>
                    <a:cubicBezTo>
                      <a:pt x="2448" y="85"/>
                      <a:pt x="1528" y="181"/>
                      <a:pt x="1073" y="598"/>
                    </a:cubicBezTo>
                    <a:cubicBezTo>
                      <a:pt x="777" y="894"/>
                      <a:pt x="371" y="1485"/>
                      <a:pt x="1" y="2262"/>
                    </a:cubicBezTo>
                    <a:lnTo>
                      <a:pt x="408" y="3112"/>
                    </a:lnTo>
                    <a:cubicBezTo>
                      <a:pt x="592" y="3112"/>
                      <a:pt x="777" y="3112"/>
                      <a:pt x="1036" y="3075"/>
                    </a:cubicBezTo>
                    <a:cubicBezTo>
                      <a:pt x="2020" y="2906"/>
                      <a:pt x="2443" y="2207"/>
                      <a:pt x="3392" y="2207"/>
                    </a:cubicBezTo>
                    <a:cubicBezTo>
                      <a:pt x="3477" y="2207"/>
                      <a:pt x="3566" y="2213"/>
                      <a:pt x="3661" y="2225"/>
                    </a:cubicBezTo>
                    <a:cubicBezTo>
                      <a:pt x="5510" y="2521"/>
                      <a:pt x="6656" y="4554"/>
                      <a:pt x="8171" y="5478"/>
                    </a:cubicBezTo>
                    <a:cubicBezTo>
                      <a:pt x="10279" y="6772"/>
                      <a:pt x="12719" y="7364"/>
                      <a:pt x="15085" y="7881"/>
                    </a:cubicBezTo>
                    <a:cubicBezTo>
                      <a:pt x="15677" y="7992"/>
                      <a:pt x="16453" y="7992"/>
                      <a:pt x="16823" y="8621"/>
                    </a:cubicBezTo>
                    <a:cubicBezTo>
                      <a:pt x="17118" y="9027"/>
                      <a:pt x="17192" y="9656"/>
                      <a:pt x="17229" y="10210"/>
                    </a:cubicBezTo>
                    <a:cubicBezTo>
                      <a:pt x="18264" y="10358"/>
                      <a:pt x="19226" y="10469"/>
                      <a:pt x="20113" y="10506"/>
                    </a:cubicBezTo>
                    <a:cubicBezTo>
                      <a:pt x="20113" y="10432"/>
                      <a:pt x="20113" y="10321"/>
                      <a:pt x="20076" y="10210"/>
                    </a:cubicBezTo>
                    <a:cubicBezTo>
                      <a:pt x="19891" y="9138"/>
                      <a:pt x="19632" y="7992"/>
                      <a:pt x="19411" y="6957"/>
                    </a:cubicBezTo>
                    <a:cubicBezTo>
                      <a:pt x="19004" y="4850"/>
                      <a:pt x="18597" y="2779"/>
                      <a:pt x="18264" y="709"/>
                    </a:cubicBezTo>
                    <a:cubicBezTo>
                      <a:pt x="15987" y="604"/>
                      <a:pt x="14208" y="1"/>
                      <a:pt x="1273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9"/>
              <p:cNvSpPr/>
              <p:nvPr/>
            </p:nvSpPr>
            <p:spPr>
              <a:xfrm>
                <a:off x="1803400" y="3812500"/>
                <a:ext cx="418725" cy="200350"/>
              </a:xfrm>
              <a:custGeom>
                <a:avLst/>
                <a:gdLst/>
                <a:ahLst/>
                <a:cxnLst/>
                <a:rect l="l" t="t" r="r" b="b"/>
                <a:pathLst>
                  <a:path w="16749" h="8014" extrusionOk="0">
                    <a:moveTo>
                      <a:pt x="2891" y="1"/>
                    </a:moveTo>
                    <a:cubicBezTo>
                      <a:pt x="1982" y="1"/>
                      <a:pt x="1556" y="675"/>
                      <a:pt x="592" y="841"/>
                    </a:cubicBezTo>
                    <a:cubicBezTo>
                      <a:pt x="370" y="878"/>
                      <a:pt x="185" y="878"/>
                      <a:pt x="1" y="878"/>
                    </a:cubicBezTo>
                    <a:cubicBezTo>
                      <a:pt x="222" y="1248"/>
                      <a:pt x="481" y="1617"/>
                      <a:pt x="777" y="1950"/>
                    </a:cubicBezTo>
                    <a:cubicBezTo>
                      <a:pt x="4622" y="6054"/>
                      <a:pt x="11129" y="7422"/>
                      <a:pt x="16748" y="8013"/>
                    </a:cubicBezTo>
                    <a:cubicBezTo>
                      <a:pt x="16711" y="7459"/>
                      <a:pt x="16637" y="6793"/>
                      <a:pt x="16342" y="6387"/>
                    </a:cubicBezTo>
                    <a:cubicBezTo>
                      <a:pt x="16009" y="5795"/>
                      <a:pt x="15269" y="5795"/>
                      <a:pt x="14641" y="5647"/>
                    </a:cubicBezTo>
                    <a:cubicBezTo>
                      <a:pt x="12275" y="5130"/>
                      <a:pt x="9835" y="4538"/>
                      <a:pt x="7764" y="3244"/>
                    </a:cubicBezTo>
                    <a:cubicBezTo>
                      <a:pt x="6212" y="2320"/>
                      <a:pt x="5103" y="287"/>
                      <a:pt x="3217" y="28"/>
                    </a:cubicBezTo>
                    <a:cubicBezTo>
                      <a:pt x="3101" y="9"/>
                      <a:pt x="2993" y="1"/>
                      <a:pt x="28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9"/>
              <p:cNvSpPr/>
              <p:nvPr/>
            </p:nvSpPr>
            <p:spPr>
              <a:xfrm>
                <a:off x="1786775" y="3791925"/>
                <a:ext cx="16650" cy="22200"/>
              </a:xfrm>
              <a:custGeom>
                <a:avLst/>
                <a:gdLst/>
                <a:ahLst/>
                <a:cxnLst/>
                <a:rect l="l" t="t" r="r" b="b"/>
                <a:pathLst>
                  <a:path w="666" h="888" extrusionOk="0">
                    <a:moveTo>
                      <a:pt x="0" y="0"/>
                    </a:moveTo>
                    <a:cubicBezTo>
                      <a:pt x="0" y="296"/>
                      <a:pt x="111" y="592"/>
                      <a:pt x="222" y="888"/>
                    </a:cubicBezTo>
                    <a:cubicBezTo>
                      <a:pt x="370" y="592"/>
                      <a:pt x="518" y="370"/>
                      <a:pt x="666" y="148"/>
                    </a:cubicBezTo>
                    <a:cubicBezTo>
                      <a:pt x="407" y="74"/>
                      <a:pt x="185" y="37"/>
                      <a:pt x="0" y="0"/>
                    </a:cubicBezTo>
                    <a:close/>
                  </a:path>
                </a:pathLst>
              </a:custGeom>
              <a:solidFill>
                <a:srgbClr val="5B5B5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9"/>
              <p:cNvSpPr/>
              <p:nvPr/>
            </p:nvSpPr>
            <p:spPr>
              <a:xfrm>
                <a:off x="1892125" y="3519200"/>
                <a:ext cx="636700" cy="253850"/>
              </a:xfrm>
              <a:custGeom>
                <a:avLst/>
                <a:gdLst/>
                <a:ahLst/>
                <a:cxnLst/>
                <a:rect l="l" t="t" r="r" b="b"/>
                <a:pathLst>
                  <a:path w="25468" h="10154" extrusionOk="0">
                    <a:moveTo>
                      <a:pt x="18366" y="0"/>
                    </a:moveTo>
                    <a:cubicBezTo>
                      <a:pt x="14172" y="0"/>
                      <a:pt x="9578" y="356"/>
                      <a:pt x="5251" y="1482"/>
                    </a:cubicBezTo>
                    <a:cubicBezTo>
                      <a:pt x="4696" y="1999"/>
                      <a:pt x="4289" y="2628"/>
                      <a:pt x="3772" y="3183"/>
                    </a:cubicBezTo>
                    <a:cubicBezTo>
                      <a:pt x="3143" y="3885"/>
                      <a:pt x="2108" y="4403"/>
                      <a:pt x="1664" y="5216"/>
                    </a:cubicBezTo>
                    <a:cubicBezTo>
                      <a:pt x="1" y="8211"/>
                      <a:pt x="5325" y="8654"/>
                      <a:pt x="6988" y="9431"/>
                    </a:cubicBezTo>
                    <a:cubicBezTo>
                      <a:pt x="7025" y="9431"/>
                      <a:pt x="7025" y="9468"/>
                      <a:pt x="7025" y="9468"/>
                    </a:cubicBezTo>
                    <a:cubicBezTo>
                      <a:pt x="7506" y="9468"/>
                      <a:pt x="8023" y="9431"/>
                      <a:pt x="8504" y="9431"/>
                    </a:cubicBezTo>
                    <a:cubicBezTo>
                      <a:pt x="8560" y="9429"/>
                      <a:pt x="8617" y="9428"/>
                      <a:pt x="8675" y="9428"/>
                    </a:cubicBezTo>
                    <a:cubicBezTo>
                      <a:pt x="10283" y="9428"/>
                      <a:pt x="12268" y="10153"/>
                      <a:pt x="14871" y="10153"/>
                    </a:cubicBezTo>
                    <a:cubicBezTo>
                      <a:pt x="15766" y="10153"/>
                      <a:pt x="16734" y="10068"/>
                      <a:pt x="17784" y="9837"/>
                    </a:cubicBezTo>
                    <a:cubicBezTo>
                      <a:pt x="18819" y="9615"/>
                      <a:pt x="20372" y="9394"/>
                      <a:pt x="21259" y="8839"/>
                    </a:cubicBezTo>
                    <a:cubicBezTo>
                      <a:pt x="22294" y="8174"/>
                      <a:pt x="21666" y="6695"/>
                      <a:pt x="22220" y="5733"/>
                    </a:cubicBezTo>
                    <a:cubicBezTo>
                      <a:pt x="22960" y="4440"/>
                      <a:pt x="24217" y="3552"/>
                      <a:pt x="25437" y="2776"/>
                    </a:cubicBezTo>
                    <a:cubicBezTo>
                      <a:pt x="25447" y="2787"/>
                      <a:pt x="25455" y="2791"/>
                      <a:pt x="25459" y="2791"/>
                    </a:cubicBezTo>
                    <a:cubicBezTo>
                      <a:pt x="25467" y="2791"/>
                      <a:pt x="25452" y="2765"/>
                      <a:pt x="25400" y="2739"/>
                    </a:cubicBezTo>
                    <a:cubicBezTo>
                      <a:pt x="24069" y="373"/>
                      <a:pt x="21481" y="40"/>
                      <a:pt x="19004" y="3"/>
                    </a:cubicBezTo>
                    <a:cubicBezTo>
                      <a:pt x="18792" y="1"/>
                      <a:pt x="18580" y="0"/>
                      <a:pt x="1836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9"/>
              <p:cNvSpPr/>
              <p:nvPr/>
            </p:nvSpPr>
            <p:spPr>
              <a:xfrm>
                <a:off x="1801550" y="3756800"/>
                <a:ext cx="266225" cy="40250"/>
              </a:xfrm>
              <a:custGeom>
                <a:avLst/>
                <a:gdLst/>
                <a:ahLst/>
                <a:cxnLst/>
                <a:rect l="l" t="t" r="r" b="b"/>
                <a:pathLst>
                  <a:path w="10649" h="1610" extrusionOk="0">
                    <a:moveTo>
                      <a:pt x="10648" y="1"/>
                    </a:moveTo>
                    <a:cubicBezTo>
                      <a:pt x="8985" y="74"/>
                      <a:pt x="7321" y="74"/>
                      <a:pt x="5657" y="111"/>
                    </a:cubicBezTo>
                    <a:cubicBezTo>
                      <a:pt x="5593" y="113"/>
                      <a:pt x="5526" y="114"/>
                      <a:pt x="5457" y="114"/>
                    </a:cubicBezTo>
                    <a:cubicBezTo>
                      <a:pt x="4822" y="114"/>
                      <a:pt x="3992" y="50"/>
                      <a:pt x="3188" y="50"/>
                    </a:cubicBezTo>
                    <a:cubicBezTo>
                      <a:pt x="2161" y="50"/>
                      <a:pt x="1178" y="154"/>
                      <a:pt x="703" y="629"/>
                    </a:cubicBezTo>
                    <a:cubicBezTo>
                      <a:pt x="518" y="814"/>
                      <a:pt x="296" y="1147"/>
                      <a:pt x="1" y="1553"/>
                    </a:cubicBezTo>
                    <a:cubicBezTo>
                      <a:pt x="112" y="1553"/>
                      <a:pt x="259" y="1590"/>
                      <a:pt x="370" y="1590"/>
                    </a:cubicBezTo>
                    <a:cubicBezTo>
                      <a:pt x="544" y="1603"/>
                      <a:pt x="719" y="1609"/>
                      <a:pt x="894" y="1609"/>
                    </a:cubicBezTo>
                    <a:cubicBezTo>
                      <a:pt x="2213" y="1609"/>
                      <a:pt x="3571" y="1277"/>
                      <a:pt x="4844" y="1147"/>
                    </a:cubicBezTo>
                    <a:lnTo>
                      <a:pt x="10279" y="296"/>
                    </a:lnTo>
                    <a:cubicBezTo>
                      <a:pt x="10389" y="296"/>
                      <a:pt x="10463" y="148"/>
                      <a:pt x="10389" y="74"/>
                    </a:cubicBezTo>
                    <a:lnTo>
                      <a:pt x="10611" y="74"/>
                    </a:lnTo>
                    <a:cubicBezTo>
                      <a:pt x="10648" y="74"/>
                      <a:pt x="10648" y="1"/>
                      <a:pt x="1064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9"/>
              <p:cNvSpPr/>
              <p:nvPr/>
            </p:nvSpPr>
            <p:spPr>
              <a:xfrm>
                <a:off x="1777525" y="3557150"/>
                <a:ext cx="290250" cy="238500"/>
              </a:xfrm>
              <a:custGeom>
                <a:avLst/>
                <a:gdLst/>
                <a:ahLst/>
                <a:cxnLst/>
                <a:rect l="l" t="t" r="r" b="b"/>
                <a:pathLst>
                  <a:path w="11610" h="9540" extrusionOk="0">
                    <a:moveTo>
                      <a:pt x="9909" y="1"/>
                    </a:moveTo>
                    <a:lnTo>
                      <a:pt x="9909" y="1"/>
                    </a:lnTo>
                    <a:cubicBezTo>
                      <a:pt x="7912" y="518"/>
                      <a:pt x="5953" y="1258"/>
                      <a:pt x="4178" y="2145"/>
                    </a:cubicBezTo>
                    <a:cubicBezTo>
                      <a:pt x="3106" y="2700"/>
                      <a:pt x="962" y="4142"/>
                      <a:pt x="555" y="5436"/>
                    </a:cubicBezTo>
                    <a:cubicBezTo>
                      <a:pt x="111" y="6840"/>
                      <a:pt x="0" y="8208"/>
                      <a:pt x="333" y="9391"/>
                    </a:cubicBezTo>
                    <a:cubicBezTo>
                      <a:pt x="555" y="9428"/>
                      <a:pt x="740" y="9539"/>
                      <a:pt x="962" y="9539"/>
                    </a:cubicBezTo>
                    <a:cubicBezTo>
                      <a:pt x="1257" y="9133"/>
                      <a:pt x="1479" y="8763"/>
                      <a:pt x="1664" y="8615"/>
                    </a:cubicBezTo>
                    <a:cubicBezTo>
                      <a:pt x="2108" y="8171"/>
                      <a:pt x="2995" y="8070"/>
                      <a:pt x="3947" y="8070"/>
                    </a:cubicBezTo>
                    <a:cubicBezTo>
                      <a:pt x="4753" y="8070"/>
                      <a:pt x="5604" y="8142"/>
                      <a:pt x="6273" y="8142"/>
                    </a:cubicBezTo>
                    <a:cubicBezTo>
                      <a:pt x="6395" y="8142"/>
                      <a:pt x="6510" y="8140"/>
                      <a:pt x="6618" y="8134"/>
                    </a:cubicBezTo>
                    <a:cubicBezTo>
                      <a:pt x="8282" y="8097"/>
                      <a:pt x="9946" y="8097"/>
                      <a:pt x="11609" y="8060"/>
                    </a:cubicBezTo>
                    <a:cubicBezTo>
                      <a:pt x="11609" y="8023"/>
                      <a:pt x="11609" y="8023"/>
                      <a:pt x="11572" y="8023"/>
                    </a:cubicBezTo>
                    <a:cubicBezTo>
                      <a:pt x="9909" y="7173"/>
                      <a:pt x="4622" y="6766"/>
                      <a:pt x="6285" y="3735"/>
                    </a:cubicBezTo>
                    <a:cubicBezTo>
                      <a:pt x="6766" y="2922"/>
                      <a:pt x="7801" y="2404"/>
                      <a:pt x="8430" y="1738"/>
                    </a:cubicBezTo>
                    <a:cubicBezTo>
                      <a:pt x="8910" y="1110"/>
                      <a:pt x="9354" y="518"/>
                      <a:pt x="99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9"/>
              <p:cNvSpPr/>
              <p:nvPr/>
            </p:nvSpPr>
            <p:spPr>
              <a:xfrm>
                <a:off x="1775675" y="3515975"/>
                <a:ext cx="760700" cy="463600"/>
              </a:xfrm>
              <a:custGeom>
                <a:avLst/>
                <a:gdLst/>
                <a:ahLst/>
                <a:cxnLst/>
                <a:rect l="l" t="t" r="r" b="b"/>
                <a:pathLst>
                  <a:path w="30428" h="18544" extrusionOk="0">
                    <a:moveTo>
                      <a:pt x="21854" y="0"/>
                    </a:moveTo>
                    <a:cubicBezTo>
                      <a:pt x="20717" y="0"/>
                      <a:pt x="19590" y="99"/>
                      <a:pt x="18486" y="354"/>
                    </a:cubicBezTo>
                    <a:cubicBezTo>
                      <a:pt x="18972" y="440"/>
                      <a:pt x="20479" y="792"/>
                      <a:pt x="22112" y="792"/>
                    </a:cubicBezTo>
                    <a:cubicBezTo>
                      <a:pt x="22588" y="792"/>
                      <a:pt x="23075" y="762"/>
                      <a:pt x="23551" y="687"/>
                    </a:cubicBezTo>
                    <a:cubicBezTo>
                      <a:pt x="23824" y="646"/>
                      <a:pt x="24057" y="631"/>
                      <a:pt x="24262" y="631"/>
                    </a:cubicBezTo>
                    <a:cubicBezTo>
                      <a:pt x="25000" y="631"/>
                      <a:pt x="25375" y="834"/>
                      <a:pt x="25954" y="834"/>
                    </a:cubicBezTo>
                    <a:cubicBezTo>
                      <a:pt x="26361" y="834"/>
                      <a:pt x="27544" y="982"/>
                      <a:pt x="28024" y="1352"/>
                    </a:cubicBezTo>
                    <a:cubicBezTo>
                      <a:pt x="28283" y="1537"/>
                      <a:pt x="28912" y="2165"/>
                      <a:pt x="28468" y="2498"/>
                    </a:cubicBezTo>
                    <a:cubicBezTo>
                      <a:pt x="27433" y="3127"/>
                      <a:pt x="26730" y="3644"/>
                      <a:pt x="26435" y="4679"/>
                    </a:cubicBezTo>
                    <a:cubicBezTo>
                      <a:pt x="25991" y="5789"/>
                      <a:pt x="25214" y="6824"/>
                      <a:pt x="24253" y="7526"/>
                    </a:cubicBezTo>
                    <a:cubicBezTo>
                      <a:pt x="22709" y="8677"/>
                      <a:pt x="20952" y="9253"/>
                      <a:pt x="19144" y="9253"/>
                    </a:cubicBezTo>
                    <a:cubicBezTo>
                      <a:pt x="18571" y="9253"/>
                      <a:pt x="17992" y="9195"/>
                      <a:pt x="17414" y="9079"/>
                    </a:cubicBezTo>
                    <a:cubicBezTo>
                      <a:pt x="17183" y="9043"/>
                      <a:pt x="16889" y="9029"/>
                      <a:pt x="16561" y="9029"/>
                    </a:cubicBezTo>
                    <a:cubicBezTo>
                      <a:pt x="15524" y="9029"/>
                      <a:pt x="14135" y="9171"/>
                      <a:pt x="13236" y="9227"/>
                    </a:cubicBezTo>
                    <a:lnTo>
                      <a:pt x="12090" y="9227"/>
                    </a:lnTo>
                    <a:cubicBezTo>
                      <a:pt x="11683" y="9301"/>
                      <a:pt x="11203" y="9301"/>
                      <a:pt x="10796" y="9338"/>
                    </a:cubicBezTo>
                    <a:cubicBezTo>
                      <a:pt x="10463" y="9338"/>
                      <a:pt x="10167" y="9375"/>
                      <a:pt x="9835" y="9375"/>
                    </a:cubicBezTo>
                    <a:cubicBezTo>
                      <a:pt x="9782" y="9377"/>
                      <a:pt x="9723" y="9378"/>
                      <a:pt x="9658" y="9378"/>
                    </a:cubicBezTo>
                    <a:cubicBezTo>
                      <a:pt x="8983" y="9378"/>
                      <a:pt x="7681" y="9255"/>
                      <a:pt x="6310" y="9255"/>
                    </a:cubicBezTo>
                    <a:cubicBezTo>
                      <a:pt x="5871" y="9255"/>
                      <a:pt x="5426" y="9267"/>
                      <a:pt x="4992" y="9301"/>
                    </a:cubicBezTo>
                    <a:cubicBezTo>
                      <a:pt x="4228" y="9349"/>
                      <a:pt x="3679" y="9391"/>
                      <a:pt x="3253" y="9391"/>
                    </a:cubicBezTo>
                    <a:cubicBezTo>
                      <a:pt x="2709" y="9391"/>
                      <a:pt x="2366" y="9323"/>
                      <a:pt x="2034" y="9116"/>
                    </a:cubicBezTo>
                    <a:cubicBezTo>
                      <a:pt x="259" y="8081"/>
                      <a:pt x="1960" y="5419"/>
                      <a:pt x="3328" y="4384"/>
                    </a:cubicBezTo>
                    <a:lnTo>
                      <a:pt x="3180" y="4384"/>
                    </a:lnTo>
                    <a:cubicBezTo>
                      <a:pt x="2293" y="4753"/>
                      <a:pt x="1110" y="5641"/>
                      <a:pt x="481" y="7156"/>
                    </a:cubicBezTo>
                    <a:cubicBezTo>
                      <a:pt x="0" y="8487"/>
                      <a:pt x="111" y="10706"/>
                      <a:pt x="851" y="12000"/>
                    </a:cubicBezTo>
                    <a:cubicBezTo>
                      <a:pt x="1110" y="11408"/>
                      <a:pt x="1664" y="10817"/>
                      <a:pt x="2219" y="10447"/>
                    </a:cubicBezTo>
                    <a:cubicBezTo>
                      <a:pt x="2478" y="10262"/>
                      <a:pt x="2699" y="10114"/>
                      <a:pt x="3032" y="10077"/>
                    </a:cubicBezTo>
                    <a:cubicBezTo>
                      <a:pt x="3059" y="10074"/>
                      <a:pt x="3093" y="10072"/>
                      <a:pt x="3134" y="10072"/>
                    </a:cubicBezTo>
                    <a:cubicBezTo>
                      <a:pt x="3543" y="10072"/>
                      <a:pt x="4588" y="10225"/>
                      <a:pt x="4992" y="10225"/>
                    </a:cubicBezTo>
                    <a:cubicBezTo>
                      <a:pt x="5343" y="10242"/>
                      <a:pt x="5698" y="10250"/>
                      <a:pt x="6054" y="10250"/>
                    </a:cubicBezTo>
                    <a:cubicBezTo>
                      <a:pt x="8020" y="10250"/>
                      <a:pt x="10044" y="10023"/>
                      <a:pt x="12016" y="9929"/>
                    </a:cubicBezTo>
                    <a:cubicBezTo>
                      <a:pt x="12866" y="9892"/>
                      <a:pt x="13754" y="9781"/>
                      <a:pt x="14641" y="9781"/>
                    </a:cubicBezTo>
                    <a:cubicBezTo>
                      <a:pt x="15565" y="9781"/>
                      <a:pt x="16822" y="10114"/>
                      <a:pt x="17746" y="10262"/>
                    </a:cubicBezTo>
                    <a:cubicBezTo>
                      <a:pt x="17968" y="10632"/>
                      <a:pt x="18486" y="11778"/>
                      <a:pt x="18597" y="12074"/>
                    </a:cubicBezTo>
                    <a:cubicBezTo>
                      <a:pt x="19632" y="14181"/>
                      <a:pt x="19484" y="16399"/>
                      <a:pt x="20593" y="18543"/>
                    </a:cubicBezTo>
                    <a:cubicBezTo>
                      <a:pt x="20519" y="16954"/>
                      <a:pt x="20260" y="14957"/>
                      <a:pt x="19854" y="13441"/>
                    </a:cubicBezTo>
                    <a:cubicBezTo>
                      <a:pt x="19632" y="12628"/>
                      <a:pt x="19595" y="11519"/>
                      <a:pt x="19336" y="10410"/>
                    </a:cubicBezTo>
                    <a:lnTo>
                      <a:pt x="19336" y="10410"/>
                    </a:lnTo>
                    <a:cubicBezTo>
                      <a:pt x="19857" y="10446"/>
                      <a:pt x="20420" y="10483"/>
                      <a:pt x="21006" y="10483"/>
                    </a:cubicBezTo>
                    <a:cubicBezTo>
                      <a:pt x="22209" y="10483"/>
                      <a:pt x="23503" y="10329"/>
                      <a:pt x="24697" y="9707"/>
                    </a:cubicBezTo>
                    <a:cubicBezTo>
                      <a:pt x="24905" y="9563"/>
                      <a:pt x="25100" y="9475"/>
                      <a:pt x="25268" y="9475"/>
                    </a:cubicBezTo>
                    <a:cubicBezTo>
                      <a:pt x="25488" y="9475"/>
                      <a:pt x="25664" y="9626"/>
                      <a:pt x="25769" y="10003"/>
                    </a:cubicBezTo>
                    <a:cubicBezTo>
                      <a:pt x="26287" y="11630"/>
                      <a:pt x="26656" y="12517"/>
                      <a:pt x="27581" y="13959"/>
                    </a:cubicBezTo>
                    <a:cubicBezTo>
                      <a:pt x="28135" y="14809"/>
                      <a:pt x="28357" y="15142"/>
                      <a:pt x="29133" y="16880"/>
                    </a:cubicBezTo>
                    <a:cubicBezTo>
                      <a:pt x="28727" y="15179"/>
                      <a:pt x="27950" y="13478"/>
                      <a:pt x="27618" y="11778"/>
                    </a:cubicBezTo>
                    <a:cubicBezTo>
                      <a:pt x="27359" y="10299"/>
                      <a:pt x="26878" y="8672"/>
                      <a:pt x="26730" y="7193"/>
                    </a:cubicBezTo>
                    <a:cubicBezTo>
                      <a:pt x="26619" y="5826"/>
                      <a:pt x="27655" y="4901"/>
                      <a:pt x="28949" y="4125"/>
                    </a:cubicBezTo>
                    <a:cubicBezTo>
                      <a:pt x="29503" y="3866"/>
                      <a:pt x="30427" y="3940"/>
                      <a:pt x="30169" y="3016"/>
                    </a:cubicBezTo>
                    <a:cubicBezTo>
                      <a:pt x="29207" y="724"/>
                      <a:pt x="26989" y="465"/>
                      <a:pt x="25880" y="317"/>
                    </a:cubicBezTo>
                    <a:cubicBezTo>
                      <a:pt x="24541" y="137"/>
                      <a:pt x="23191" y="0"/>
                      <a:pt x="218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8" name="Google Shape;348;p9"/>
            <p:cNvGrpSpPr/>
            <p:nvPr/>
          </p:nvGrpSpPr>
          <p:grpSpPr>
            <a:xfrm flipH="1">
              <a:off x="6590325" y="4435307"/>
              <a:ext cx="2031869" cy="969090"/>
              <a:chOff x="2699950" y="1620825"/>
              <a:chExt cx="1643375" cy="783800"/>
            </a:xfrm>
          </p:grpSpPr>
          <p:sp>
            <p:nvSpPr>
              <p:cNvPr id="349" name="Google Shape;349;p9"/>
              <p:cNvSpPr/>
              <p:nvPr/>
            </p:nvSpPr>
            <p:spPr>
              <a:xfrm>
                <a:off x="3297025" y="1726175"/>
                <a:ext cx="695075" cy="471400"/>
              </a:xfrm>
              <a:custGeom>
                <a:avLst/>
                <a:gdLst/>
                <a:ahLst/>
                <a:cxnLst/>
                <a:rect l="l" t="t" r="r" b="b"/>
                <a:pathLst>
                  <a:path w="27803" h="18856" extrusionOk="0">
                    <a:moveTo>
                      <a:pt x="12177" y="2917"/>
                    </a:moveTo>
                    <a:cubicBezTo>
                      <a:pt x="12167" y="2917"/>
                      <a:pt x="12157" y="2917"/>
                      <a:pt x="12147" y="2917"/>
                    </a:cubicBezTo>
                    <a:lnTo>
                      <a:pt x="12147" y="2917"/>
                    </a:lnTo>
                    <a:cubicBezTo>
                      <a:pt x="12390" y="2945"/>
                      <a:pt x="12635" y="2967"/>
                      <a:pt x="12873" y="2974"/>
                    </a:cubicBezTo>
                    <a:lnTo>
                      <a:pt x="12873" y="2974"/>
                    </a:lnTo>
                    <a:cubicBezTo>
                      <a:pt x="12685" y="2930"/>
                      <a:pt x="12446" y="2917"/>
                      <a:pt x="12177" y="2917"/>
                    </a:cubicBezTo>
                    <a:close/>
                    <a:moveTo>
                      <a:pt x="27396" y="1"/>
                    </a:moveTo>
                    <a:cubicBezTo>
                      <a:pt x="26952" y="334"/>
                      <a:pt x="26582" y="592"/>
                      <a:pt x="26471" y="592"/>
                    </a:cubicBezTo>
                    <a:cubicBezTo>
                      <a:pt x="24290" y="888"/>
                      <a:pt x="22183" y="1258"/>
                      <a:pt x="20038" y="1775"/>
                    </a:cubicBezTo>
                    <a:cubicBezTo>
                      <a:pt x="18744" y="2034"/>
                      <a:pt x="16489" y="2515"/>
                      <a:pt x="15269" y="2700"/>
                    </a:cubicBezTo>
                    <a:cubicBezTo>
                      <a:pt x="14826" y="2885"/>
                      <a:pt x="13901" y="2922"/>
                      <a:pt x="13421" y="2959"/>
                    </a:cubicBezTo>
                    <a:cubicBezTo>
                      <a:pt x="13296" y="2971"/>
                      <a:pt x="13165" y="2976"/>
                      <a:pt x="13032" y="2976"/>
                    </a:cubicBezTo>
                    <a:cubicBezTo>
                      <a:pt x="12979" y="2976"/>
                      <a:pt x="12926" y="2976"/>
                      <a:pt x="12873" y="2974"/>
                    </a:cubicBezTo>
                    <a:lnTo>
                      <a:pt x="12873" y="2974"/>
                    </a:lnTo>
                    <a:cubicBezTo>
                      <a:pt x="13044" y="3014"/>
                      <a:pt x="13171" y="3079"/>
                      <a:pt x="13236" y="3180"/>
                    </a:cubicBezTo>
                    <a:cubicBezTo>
                      <a:pt x="13384" y="3365"/>
                      <a:pt x="13495" y="3550"/>
                      <a:pt x="13642" y="3735"/>
                    </a:cubicBezTo>
                    <a:cubicBezTo>
                      <a:pt x="14673" y="5131"/>
                      <a:pt x="17977" y="5870"/>
                      <a:pt x="20299" y="5870"/>
                    </a:cubicBezTo>
                    <a:cubicBezTo>
                      <a:pt x="20559" y="5870"/>
                      <a:pt x="20806" y="5861"/>
                      <a:pt x="21037" y="5842"/>
                    </a:cubicBezTo>
                    <a:cubicBezTo>
                      <a:pt x="21107" y="5835"/>
                      <a:pt x="21173" y="5832"/>
                      <a:pt x="21237" y="5832"/>
                    </a:cubicBezTo>
                    <a:cubicBezTo>
                      <a:pt x="22216" y="5832"/>
                      <a:pt x="22487" y="6584"/>
                      <a:pt x="23181" y="6619"/>
                    </a:cubicBezTo>
                    <a:cubicBezTo>
                      <a:pt x="23809" y="6434"/>
                      <a:pt x="24401" y="6249"/>
                      <a:pt x="24955" y="6212"/>
                    </a:cubicBezTo>
                    <a:cubicBezTo>
                      <a:pt x="25547" y="6138"/>
                      <a:pt x="27026" y="5288"/>
                      <a:pt x="27691" y="5103"/>
                    </a:cubicBezTo>
                    <a:cubicBezTo>
                      <a:pt x="27617" y="4659"/>
                      <a:pt x="27802" y="1665"/>
                      <a:pt x="27802" y="481"/>
                    </a:cubicBezTo>
                    <a:cubicBezTo>
                      <a:pt x="27802" y="371"/>
                      <a:pt x="27506" y="112"/>
                      <a:pt x="27396" y="1"/>
                    </a:cubicBezTo>
                    <a:close/>
                    <a:moveTo>
                      <a:pt x="10463" y="2719"/>
                    </a:moveTo>
                    <a:cubicBezTo>
                      <a:pt x="10378" y="2719"/>
                      <a:pt x="10304" y="2724"/>
                      <a:pt x="10241" y="2737"/>
                    </a:cubicBezTo>
                    <a:lnTo>
                      <a:pt x="9687" y="4955"/>
                    </a:lnTo>
                    <a:cubicBezTo>
                      <a:pt x="7764" y="6101"/>
                      <a:pt x="7357" y="6212"/>
                      <a:pt x="5324" y="7136"/>
                    </a:cubicBezTo>
                    <a:cubicBezTo>
                      <a:pt x="4932" y="7309"/>
                      <a:pt x="4580" y="7368"/>
                      <a:pt x="4240" y="7368"/>
                    </a:cubicBezTo>
                    <a:cubicBezTo>
                      <a:pt x="3778" y="7368"/>
                      <a:pt x="3337" y="7258"/>
                      <a:pt x="2847" y="7173"/>
                    </a:cubicBezTo>
                    <a:cubicBezTo>
                      <a:pt x="2662" y="7321"/>
                      <a:pt x="2477" y="7395"/>
                      <a:pt x="2292" y="7543"/>
                    </a:cubicBezTo>
                    <a:cubicBezTo>
                      <a:pt x="2403" y="7617"/>
                      <a:pt x="2440" y="7728"/>
                      <a:pt x="2403" y="7876"/>
                    </a:cubicBezTo>
                    <a:cubicBezTo>
                      <a:pt x="1553" y="9281"/>
                      <a:pt x="703" y="10722"/>
                      <a:pt x="0" y="12238"/>
                    </a:cubicBezTo>
                    <a:cubicBezTo>
                      <a:pt x="148" y="12756"/>
                      <a:pt x="259" y="13273"/>
                      <a:pt x="370" y="13717"/>
                    </a:cubicBezTo>
                    <a:cubicBezTo>
                      <a:pt x="592" y="14937"/>
                      <a:pt x="1479" y="18856"/>
                      <a:pt x="1479" y="18856"/>
                    </a:cubicBezTo>
                    <a:cubicBezTo>
                      <a:pt x="1479" y="18856"/>
                      <a:pt x="2810" y="17155"/>
                      <a:pt x="3845" y="16933"/>
                    </a:cubicBezTo>
                    <a:cubicBezTo>
                      <a:pt x="5176" y="16601"/>
                      <a:pt x="5361" y="16675"/>
                      <a:pt x="6322" y="16379"/>
                    </a:cubicBezTo>
                    <a:cubicBezTo>
                      <a:pt x="7173" y="16083"/>
                      <a:pt x="8097" y="15676"/>
                      <a:pt x="8910" y="15196"/>
                    </a:cubicBezTo>
                    <a:cubicBezTo>
                      <a:pt x="8910" y="14013"/>
                      <a:pt x="9613" y="13162"/>
                      <a:pt x="10130" y="12349"/>
                    </a:cubicBezTo>
                    <a:cubicBezTo>
                      <a:pt x="10759" y="11314"/>
                      <a:pt x="10241" y="10020"/>
                      <a:pt x="10426" y="9022"/>
                    </a:cubicBezTo>
                    <a:cubicBezTo>
                      <a:pt x="10648" y="7765"/>
                      <a:pt x="10056" y="6138"/>
                      <a:pt x="10130" y="4918"/>
                    </a:cubicBezTo>
                    <a:cubicBezTo>
                      <a:pt x="10130" y="4585"/>
                      <a:pt x="10389" y="3550"/>
                      <a:pt x="10389" y="3254"/>
                    </a:cubicBezTo>
                    <a:cubicBezTo>
                      <a:pt x="10389" y="3106"/>
                      <a:pt x="10537" y="2959"/>
                      <a:pt x="10648" y="2959"/>
                    </a:cubicBezTo>
                    <a:cubicBezTo>
                      <a:pt x="11147" y="2959"/>
                      <a:pt x="11687" y="2918"/>
                      <a:pt x="12147" y="2917"/>
                    </a:cubicBezTo>
                    <a:lnTo>
                      <a:pt x="12147" y="2917"/>
                    </a:lnTo>
                    <a:cubicBezTo>
                      <a:pt x="11495" y="2841"/>
                      <a:pt x="10865" y="2719"/>
                      <a:pt x="10463" y="271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9"/>
              <p:cNvSpPr/>
              <p:nvPr/>
            </p:nvSpPr>
            <p:spPr>
              <a:xfrm>
                <a:off x="3517925" y="1895325"/>
                <a:ext cx="365100" cy="218175"/>
              </a:xfrm>
              <a:custGeom>
                <a:avLst/>
                <a:gdLst/>
                <a:ahLst/>
                <a:cxnLst/>
                <a:rect l="l" t="t" r="r" b="b"/>
                <a:pathLst>
                  <a:path w="14604" h="8727" extrusionOk="0">
                    <a:moveTo>
                      <a:pt x="14271" y="0"/>
                    </a:moveTo>
                    <a:cubicBezTo>
                      <a:pt x="13495" y="222"/>
                      <a:pt x="12681" y="555"/>
                      <a:pt x="11868" y="629"/>
                    </a:cubicBezTo>
                    <a:cubicBezTo>
                      <a:pt x="9687" y="814"/>
                      <a:pt x="7986" y="1775"/>
                      <a:pt x="6174" y="3032"/>
                    </a:cubicBezTo>
                    <a:cubicBezTo>
                      <a:pt x="5472" y="3550"/>
                      <a:pt x="5065" y="4437"/>
                      <a:pt x="4696" y="4881"/>
                    </a:cubicBezTo>
                    <a:cubicBezTo>
                      <a:pt x="4437" y="5213"/>
                      <a:pt x="3993" y="5546"/>
                      <a:pt x="3402" y="5731"/>
                    </a:cubicBezTo>
                    <a:cubicBezTo>
                      <a:pt x="2625" y="5916"/>
                      <a:pt x="2145" y="7025"/>
                      <a:pt x="1516" y="7469"/>
                    </a:cubicBezTo>
                    <a:cubicBezTo>
                      <a:pt x="1109" y="7801"/>
                      <a:pt x="555" y="8134"/>
                      <a:pt x="0" y="8430"/>
                    </a:cubicBezTo>
                    <a:lnTo>
                      <a:pt x="0" y="8615"/>
                    </a:lnTo>
                    <a:cubicBezTo>
                      <a:pt x="0" y="8696"/>
                      <a:pt x="17" y="8727"/>
                      <a:pt x="47" y="8727"/>
                    </a:cubicBezTo>
                    <a:cubicBezTo>
                      <a:pt x="125" y="8727"/>
                      <a:pt x="293" y="8510"/>
                      <a:pt x="481" y="8430"/>
                    </a:cubicBezTo>
                    <a:cubicBezTo>
                      <a:pt x="1479" y="8134"/>
                      <a:pt x="2403" y="7653"/>
                      <a:pt x="3069" y="6914"/>
                    </a:cubicBezTo>
                    <a:cubicBezTo>
                      <a:pt x="3956" y="5953"/>
                      <a:pt x="11572" y="814"/>
                      <a:pt x="13236" y="555"/>
                    </a:cubicBezTo>
                    <a:cubicBezTo>
                      <a:pt x="13569" y="481"/>
                      <a:pt x="14604" y="0"/>
                      <a:pt x="14271" y="0"/>
                    </a:cubicBezTo>
                    <a:close/>
                  </a:path>
                </a:pathLst>
              </a:custGeom>
              <a:solidFill>
                <a:srgbClr val="21212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9"/>
              <p:cNvSpPr/>
              <p:nvPr/>
            </p:nvSpPr>
            <p:spPr>
              <a:xfrm>
                <a:off x="3517925" y="1801850"/>
                <a:ext cx="357700" cy="307000"/>
              </a:xfrm>
              <a:custGeom>
                <a:avLst/>
                <a:gdLst/>
                <a:ahLst/>
                <a:cxnLst/>
                <a:rect l="l" t="t" r="r" b="b"/>
                <a:pathLst>
                  <a:path w="14308" h="12280" extrusionOk="0">
                    <a:moveTo>
                      <a:pt x="3268" y="1"/>
                    </a:moveTo>
                    <a:cubicBezTo>
                      <a:pt x="2801" y="1"/>
                      <a:pt x="2248" y="42"/>
                      <a:pt x="1738" y="42"/>
                    </a:cubicBezTo>
                    <a:cubicBezTo>
                      <a:pt x="1590" y="42"/>
                      <a:pt x="1479" y="153"/>
                      <a:pt x="1479" y="301"/>
                    </a:cubicBezTo>
                    <a:cubicBezTo>
                      <a:pt x="1479" y="634"/>
                      <a:pt x="1183" y="1632"/>
                      <a:pt x="1183" y="1965"/>
                    </a:cubicBezTo>
                    <a:cubicBezTo>
                      <a:pt x="1146" y="3222"/>
                      <a:pt x="1775" y="4812"/>
                      <a:pt x="1516" y="6069"/>
                    </a:cubicBezTo>
                    <a:cubicBezTo>
                      <a:pt x="1331" y="7067"/>
                      <a:pt x="1812" y="8398"/>
                      <a:pt x="1183" y="9396"/>
                    </a:cubicBezTo>
                    <a:cubicBezTo>
                      <a:pt x="629" y="10246"/>
                      <a:pt x="0" y="11060"/>
                      <a:pt x="0" y="12280"/>
                    </a:cubicBezTo>
                    <a:cubicBezTo>
                      <a:pt x="555" y="11947"/>
                      <a:pt x="1109" y="11614"/>
                      <a:pt x="1516" y="11282"/>
                    </a:cubicBezTo>
                    <a:cubicBezTo>
                      <a:pt x="2145" y="10838"/>
                      <a:pt x="2625" y="9729"/>
                      <a:pt x="3402" y="9544"/>
                    </a:cubicBezTo>
                    <a:cubicBezTo>
                      <a:pt x="3993" y="9396"/>
                      <a:pt x="4363" y="9063"/>
                      <a:pt x="4696" y="8694"/>
                    </a:cubicBezTo>
                    <a:cubicBezTo>
                      <a:pt x="5065" y="8250"/>
                      <a:pt x="5546" y="7363"/>
                      <a:pt x="6174" y="6845"/>
                    </a:cubicBezTo>
                    <a:cubicBezTo>
                      <a:pt x="7986" y="5551"/>
                      <a:pt x="9687" y="4627"/>
                      <a:pt x="11905" y="4368"/>
                    </a:cubicBezTo>
                    <a:cubicBezTo>
                      <a:pt x="12755" y="4257"/>
                      <a:pt x="13532" y="3961"/>
                      <a:pt x="14308" y="3703"/>
                    </a:cubicBezTo>
                    <a:cubicBezTo>
                      <a:pt x="13601" y="3667"/>
                      <a:pt x="13333" y="2921"/>
                      <a:pt x="12276" y="2921"/>
                    </a:cubicBezTo>
                    <a:cubicBezTo>
                      <a:pt x="12228" y="2921"/>
                      <a:pt x="12178" y="2923"/>
                      <a:pt x="12127" y="2926"/>
                    </a:cubicBezTo>
                    <a:cubicBezTo>
                      <a:pt x="11941" y="2938"/>
                      <a:pt x="11745" y="2944"/>
                      <a:pt x="11540" y="2944"/>
                    </a:cubicBezTo>
                    <a:cubicBezTo>
                      <a:pt x="9208" y="2944"/>
                      <a:pt x="5749" y="2178"/>
                      <a:pt x="4696" y="819"/>
                    </a:cubicBezTo>
                    <a:cubicBezTo>
                      <a:pt x="4548" y="634"/>
                      <a:pt x="4474" y="449"/>
                      <a:pt x="4326" y="264"/>
                    </a:cubicBezTo>
                    <a:cubicBezTo>
                      <a:pt x="4190" y="51"/>
                      <a:pt x="3781" y="1"/>
                      <a:pt x="32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9"/>
              <p:cNvSpPr/>
              <p:nvPr/>
            </p:nvSpPr>
            <p:spPr>
              <a:xfrm>
                <a:off x="2914375" y="1620825"/>
                <a:ext cx="1065700" cy="341075"/>
              </a:xfrm>
              <a:custGeom>
                <a:avLst/>
                <a:gdLst/>
                <a:ahLst/>
                <a:cxnLst/>
                <a:rect l="l" t="t" r="r" b="b"/>
                <a:pathLst>
                  <a:path w="42628" h="13643" extrusionOk="0">
                    <a:moveTo>
                      <a:pt x="25732" y="0"/>
                    </a:moveTo>
                    <a:cubicBezTo>
                      <a:pt x="18412" y="814"/>
                      <a:pt x="3106" y="3217"/>
                      <a:pt x="0" y="3845"/>
                    </a:cubicBezTo>
                    <a:lnTo>
                      <a:pt x="0" y="3882"/>
                    </a:lnTo>
                    <a:cubicBezTo>
                      <a:pt x="185" y="4326"/>
                      <a:pt x="407" y="4806"/>
                      <a:pt x="518" y="4917"/>
                    </a:cubicBezTo>
                    <a:cubicBezTo>
                      <a:pt x="1331" y="5546"/>
                      <a:pt x="2367" y="6211"/>
                      <a:pt x="3143" y="6766"/>
                    </a:cubicBezTo>
                    <a:cubicBezTo>
                      <a:pt x="6650" y="9171"/>
                      <a:pt x="10249" y="10701"/>
                      <a:pt x="14455" y="10701"/>
                    </a:cubicBezTo>
                    <a:cubicBezTo>
                      <a:pt x="14904" y="10701"/>
                      <a:pt x="15360" y="10683"/>
                      <a:pt x="15824" y="10648"/>
                    </a:cubicBezTo>
                    <a:cubicBezTo>
                      <a:pt x="15849" y="10646"/>
                      <a:pt x="15877" y="10645"/>
                      <a:pt x="15907" y="10645"/>
                    </a:cubicBezTo>
                    <a:cubicBezTo>
                      <a:pt x="16409" y="10645"/>
                      <a:pt x="17557" y="10932"/>
                      <a:pt x="17488" y="11350"/>
                    </a:cubicBezTo>
                    <a:cubicBezTo>
                      <a:pt x="17303" y="12127"/>
                      <a:pt x="17007" y="12903"/>
                      <a:pt x="16748" y="13642"/>
                    </a:cubicBezTo>
                    <a:cubicBezTo>
                      <a:pt x="17007" y="13125"/>
                      <a:pt x="17340" y="12644"/>
                      <a:pt x="17598" y="12090"/>
                    </a:cubicBezTo>
                    <a:cubicBezTo>
                      <a:pt x="17672" y="11942"/>
                      <a:pt x="17598" y="11831"/>
                      <a:pt x="17525" y="11757"/>
                    </a:cubicBezTo>
                    <a:cubicBezTo>
                      <a:pt x="17709" y="11609"/>
                      <a:pt x="17894" y="11535"/>
                      <a:pt x="18079" y="11387"/>
                    </a:cubicBezTo>
                    <a:cubicBezTo>
                      <a:pt x="18548" y="11472"/>
                      <a:pt x="18979" y="11582"/>
                      <a:pt x="19438" y="11582"/>
                    </a:cubicBezTo>
                    <a:cubicBezTo>
                      <a:pt x="19775" y="11582"/>
                      <a:pt x="20127" y="11523"/>
                      <a:pt x="20519" y="11350"/>
                    </a:cubicBezTo>
                    <a:cubicBezTo>
                      <a:pt x="22553" y="10426"/>
                      <a:pt x="22959" y="10315"/>
                      <a:pt x="24919" y="9169"/>
                    </a:cubicBezTo>
                    <a:lnTo>
                      <a:pt x="25473" y="6951"/>
                    </a:lnTo>
                    <a:cubicBezTo>
                      <a:pt x="25548" y="6931"/>
                      <a:pt x="25641" y="6922"/>
                      <a:pt x="25748" y="6922"/>
                    </a:cubicBezTo>
                    <a:cubicBezTo>
                      <a:pt x="26348" y="6922"/>
                      <a:pt x="27395" y="7189"/>
                      <a:pt x="28291" y="7189"/>
                    </a:cubicBezTo>
                    <a:cubicBezTo>
                      <a:pt x="28415" y="7189"/>
                      <a:pt x="28536" y="7184"/>
                      <a:pt x="28653" y="7173"/>
                    </a:cubicBezTo>
                    <a:cubicBezTo>
                      <a:pt x="29170" y="7136"/>
                      <a:pt x="30058" y="7099"/>
                      <a:pt x="30501" y="6914"/>
                    </a:cubicBezTo>
                    <a:cubicBezTo>
                      <a:pt x="31647" y="6729"/>
                      <a:pt x="33940" y="6248"/>
                      <a:pt x="35270" y="5989"/>
                    </a:cubicBezTo>
                    <a:cubicBezTo>
                      <a:pt x="37378" y="5509"/>
                      <a:pt x="39559" y="5139"/>
                      <a:pt x="41703" y="4806"/>
                    </a:cubicBezTo>
                    <a:cubicBezTo>
                      <a:pt x="41777" y="4806"/>
                      <a:pt x="42184" y="4548"/>
                      <a:pt x="42628" y="4215"/>
                    </a:cubicBezTo>
                    <a:cubicBezTo>
                      <a:pt x="42443" y="4030"/>
                      <a:pt x="42147" y="3808"/>
                      <a:pt x="41962" y="3771"/>
                    </a:cubicBezTo>
                    <a:cubicBezTo>
                      <a:pt x="37711" y="2218"/>
                      <a:pt x="30686" y="444"/>
                      <a:pt x="257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9"/>
              <p:cNvSpPr/>
              <p:nvPr/>
            </p:nvSpPr>
            <p:spPr>
              <a:xfrm>
                <a:off x="3296100" y="1961875"/>
                <a:ext cx="37000" cy="11185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4474" extrusionOk="0">
                    <a:moveTo>
                      <a:pt x="1479" y="0"/>
                    </a:moveTo>
                    <a:cubicBezTo>
                      <a:pt x="925" y="925"/>
                      <a:pt x="407" y="1849"/>
                      <a:pt x="0" y="2810"/>
                    </a:cubicBezTo>
                    <a:cubicBezTo>
                      <a:pt x="74" y="3365"/>
                      <a:pt x="259" y="3882"/>
                      <a:pt x="370" y="4363"/>
                    </a:cubicBezTo>
                    <a:cubicBezTo>
                      <a:pt x="370" y="4400"/>
                      <a:pt x="370" y="4437"/>
                      <a:pt x="407" y="4474"/>
                    </a:cubicBezTo>
                    <a:cubicBezTo>
                      <a:pt x="407" y="2884"/>
                      <a:pt x="962" y="1442"/>
                      <a:pt x="1479" y="0"/>
                    </a:cubicBezTo>
                    <a:close/>
                  </a:path>
                </a:pathLst>
              </a:custGeom>
              <a:solidFill>
                <a:srgbClr val="5B5B5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9"/>
              <p:cNvSpPr/>
              <p:nvPr/>
            </p:nvSpPr>
            <p:spPr>
              <a:xfrm>
                <a:off x="2819175" y="1719725"/>
                <a:ext cx="534100" cy="431650"/>
              </a:xfrm>
              <a:custGeom>
                <a:avLst/>
                <a:gdLst/>
                <a:ahLst/>
                <a:cxnLst/>
                <a:rect l="l" t="t" r="r" b="b"/>
                <a:pathLst>
                  <a:path w="21364" h="17266" extrusionOk="0">
                    <a:moveTo>
                      <a:pt x="3845" y="0"/>
                    </a:moveTo>
                    <a:cubicBezTo>
                      <a:pt x="2477" y="2033"/>
                      <a:pt x="1183" y="4178"/>
                      <a:pt x="0" y="6396"/>
                    </a:cubicBezTo>
                    <a:cubicBezTo>
                      <a:pt x="2810" y="7986"/>
                      <a:pt x="7432" y="9354"/>
                      <a:pt x="9095" y="11905"/>
                    </a:cubicBezTo>
                    <a:cubicBezTo>
                      <a:pt x="10019" y="13346"/>
                      <a:pt x="10278" y="14086"/>
                      <a:pt x="11905" y="14862"/>
                    </a:cubicBezTo>
                    <a:cubicBezTo>
                      <a:pt x="14160" y="15971"/>
                      <a:pt x="17340" y="15824"/>
                      <a:pt x="20112" y="17265"/>
                    </a:cubicBezTo>
                    <a:cubicBezTo>
                      <a:pt x="19669" y="16156"/>
                      <a:pt x="19484" y="15158"/>
                      <a:pt x="19484" y="14160"/>
                    </a:cubicBezTo>
                    <a:cubicBezTo>
                      <a:pt x="19484" y="14123"/>
                      <a:pt x="19447" y="14086"/>
                      <a:pt x="19447" y="14049"/>
                    </a:cubicBezTo>
                    <a:cubicBezTo>
                      <a:pt x="19336" y="13568"/>
                      <a:pt x="19151" y="13051"/>
                      <a:pt x="19077" y="12570"/>
                    </a:cubicBezTo>
                    <a:cubicBezTo>
                      <a:pt x="19521" y="11572"/>
                      <a:pt x="20039" y="10648"/>
                      <a:pt x="20519" y="9723"/>
                    </a:cubicBezTo>
                    <a:cubicBezTo>
                      <a:pt x="20815" y="8984"/>
                      <a:pt x="21074" y="8208"/>
                      <a:pt x="21259" y="7431"/>
                    </a:cubicBezTo>
                    <a:cubicBezTo>
                      <a:pt x="21364" y="7045"/>
                      <a:pt x="20204" y="6726"/>
                      <a:pt x="19675" y="6726"/>
                    </a:cubicBezTo>
                    <a:cubicBezTo>
                      <a:pt x="19646" y="6726"/>
                      <a:pt x="19619" y="6727"/>
                      <a:pt x="19595" y="6729"/>
                    </a:cubicBezTo>
                    <a:cubicBezTo>
                      <a:pt x="19170" y="6758"/>
                      <a:pt x="18752" y="6773"/>
                      <a:pt x="18340" y="6773"/>
                    </a:cubicBezTo>
                    <a:cubicBezTo>
                      <a:pt x="14084" y="6773"/>
                      <a:pt x="10456" y="5240"/>
                      <a:pt x="6951" y="2847"/>
                    </a:cubicBezTo>
                    <a:cubicBezTo>
                      <a:pt x="6175" y="2292"/>
                      <a:pt x="5139" y="1664"/>
                      <a:pt x="4363" y="998"/>
                    </a:cubicBezTo>
                    <a:cubicBezTo>
                      <a:pt x="4252" y="924"/>
                      <a:pt x="4030" y="407"/>
                      <a:pt x="38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9"/>
              <p:cNvSpPr/>
              <p:nvPr/>
            </p:nvSpPr>
            <p:spPr>
              <a:xfrm>
                <a:off x="3875600" y="1855575"/>
                <a:ext cx="425200" cy="167325"/>
              </a:xfrm>
              <a:custGeom>
                <a:avLst/>
                <a:gdLst/>
                <a:ahLst/>
                <a:cxnLst/>
                <a:rect l="l" t="t" r="r" b="b"/>
                <a:pathLst>
                  <a:path w="17008" h="6693" extrusionOk="0">
                    <a:moveTo>
                      <a:pt x="4474" y="1"/>
                    </a:moveTo>
                    <a:cubicBezTo>
                      <a:pt x="3846" y="149"/>
                      <a:pt x="2404" y="1073"/>
                      <a:pt x="1776" y="1110"/>
                    </a:cubicBezTo>
                    <a:cubicBezTo>
                      <a:pt x="1221" y="1147"/>
                      <a:pt x="592" y="1295"/>
                      <a:pt x="1" y="1517"/>
                    </a:cubicBezTo>
                    <a:cubicBezTo>
                      <a:pt x="2700" y="2256"/>
                      <a:pt x="5399" y="4955"/>
                      <a:pt x="7210" y="6692"/>
                    </a:cubicBezTo>
                    <a:cubicBezTo>
                      <a:pt x="7358" y="6655"/>
                      <a:pt x="7543" y="6655"/>
                      <a:pt x="7654" y="6619"/>
                    </a:cubicBezTo>
                    <a:cubicBezTo>
                      <a:pt x="9687" y="6323"/>
                      <a:pt x="11795" y="6212"/>
                      <a:pt x="13717" y="5472"/>
                    </a:cubicBezTo>
                    <a:cubicBezTo>
                      <a:pt x="14789" y="5103"/>
                      <a:pt x="15861" y="4363"/>
                      <a:pt x="17007" y="4252"/>
                    </a:cubicBezTo>
                    <a:cubicBezTo>
                      <a:pt x="15824" y="3735"/>
                      <a:pt x="9281" y="1295"/>
                      <a:pt x="447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9"/>
              <p:cNvSpPr/>
              <p:nvPr/>
            </p:nvSpPr>
            <p:spPr>
              <a:xfrm>
                <a:off x="3547500" y="1892550"/>
                <a:ext cx="507450" cy="266225"/>
              </a:xfrm>
              <a:custGeom>
                <a:avLst/>
                <a:gdLst/>
                <a:ahLst/>
                <a:cxnLst/>
                <a:rect l="l" t="t" r="r" b="b"/>
                <a:pathLst>
                  <a:path w="20298" h="10649" extrusionOk="0">
                    <a:moveTo>
                      <a:pt x="13088" y="1"/>
                    </a:moveTo>
                    <a:cubicBezTo>
                      <a:pt x="12349" y="296"/>
                      <a:pt x="11498" y="555"/>
                      <a:pt x="10722" y="666"/>
                    </a:cubicBezTo>
                    <a:cubicBezTo>
                      <a:pt x="8541" y="925"/>
                      <a:pt x="6803" y="1849"/>
                      <a:pt x="4991" y="3143"/>
                    </a:cubicBezTo>
                    <a:cubicBezTo>
                      <a:pt x="4289" y="3661"/>
                      <a:pt x="3882" y="4548"/>
                      <a:pt x="3513" y="4992"/>
                    </a:cubicBezTo>
                    <a:cubicBezTo>
                      <a:pt x="3254" y="5324"/>
                      <a:pt x="2810" y="5657"/>
                      <a:pt x="2219" y="5842"/>
                    </a:cubicBezTo>
                    <a:cubicBezTo>
                      <a:pt x="1442" y="6027"/>
                      <a:pt x="962" y="7136"/>
                      <a:pt x="333" y="7580"/>
                    </a:cubicBezTo>
                    <a:cubicBezTo>
                      <a:pt x="222" y="7690"/>
                      <a:pt x="111" y="7727"/>
                      <a:pt x="0" y="7801"/>
                    </a:cubicBezTo>
                    <a:cubicBezTo>
                      <a:pt x="555" y="8097"/>
                      <a:pt x="1036" y="8615"/>
                      <a:pt x="1590" y="8800"/>
                    </a:cubicBezTo>
                    <a:cubicBezTo>
                      <a:pt x="1805" y="8868"/>
                      <a:pt x="2005" y="8890"/>
                      <a:pt x="2197" y="8890"/>
                    </a:cubicBezTo>
                    <a:cubicBezTo>
                      <a:pt x="2539" y="8890"/>
                      <a:pt x="2859" y="8820"/>
                      <a:pt x="3202" y="8820"/>
                    </a:cubicBezTo>
                    <a:cubicBezTo>
                      <a:pt x="3394" y="8820"/>
                      <a:pt x="3593" y="8842"/>
                      <a:pt x="3808" y="8911"/>
                    </a:cubicBezTo>
                    <a:cubicBezTo>
                      <a:pt x="4321" y="9081"/>
                      <a:pt x="4738" y="9662"/>
                      <a:pt x="5236" y="9662"/>
                    </a:cubicBezTo>
                    <a:cubicBezTo>
                      <a:pt x="5277" y="9662"/>
                      <a:pt x="5319" y="9658"/>
                      <a:pt x="5361" y="9650"/>
                    </a:cubicBezTo>
                    <a:cubicBezTo>
                      <a:pt x="5661" y="9618"/>
                      <a:pt x="5968" y="9567"/>
                      <a:pt x="6253" y="9567"/>
                    </a:cubicBezTo>
                    <a:cubicBezTo>
                      <a:pt x="6635" y="9567"/>
                      <a:pt x="6977" y="9660"/>
                      <a:pt x="7210" y="10020"/>
                    </a:cubicBezTo>
                    <a:cubicBezTo>
                      <a:pt x="7357" y="10278"/>
                      <a:pt x="7690" y="10463"/>
                      <a:pt x="8060" y="10648"/>
                    </a:cubicBezTo>
                    <a:cubicBezTo>
                      <a:pt x="8984" y="10094"/>
                      <a:pt x="9945" y="9465"/>
                      <a:pt x="10907" y="8874"/>
                    </a:cubicBezTo>
                    <a:cubicBezTo>
                      <a:pt x="13864" y="7025"/>
                      <a:pt x="16859" y="5731"/>
                      <a:pt x="20297" y="5176"/>
                    </a:cubicBezTo>
                    <a:cubicBezTo>
                      <a:pt x="18449" y="3439"/>
                      <a:pt x="15750" y="740"/>
                      <a:pt x="130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9"/>
              <p:cNvSpPr/>
              <p:nvPr/>
            </p:nvSpPr>
            <p:spPr>
              <a:xfrm>
                <a:off x="2707325" y="1878700"/>
                <a:ext cx="1041675" cy="524075"/>
              </a:xfrm>
              <a:custGeom>
                <a:avLst/>
                <a:gdLst/>
                <a:ahLst/>
                <a:cxnLst/>
                <a:rect l="l" t="t" r="r" b="b"/>
                <a:pathLst>
                  <a:path w="41667" h="20963" extrusionOk="0">
                    <a:moveTo>
                      <a:pt x="4474" y="0"/>
                    </a:moveTo>
                    <a:cubicBezTo>
                      <a:pt x="2737" y="3327"/>
                      <a:pt x="1258" y="6840"/>
                      <a:pt x="1" y="10426"/>
                    </a:cubicBezTo>
                    <a:cubicBezTo>
                      <a:pt x="885" y="11101"/>
                      <a:pt x="2107" y="11761"/>
                      <a:pt x="3158" y="11761"/>
                    </a:cubicBezTo>
                    <a:cubicBezTo>
                      <a:pt x="3776" y="11761"/>
                      <a:pt x="4336" y="11532"/>
                      <a:pt x="4733" y="10943"/>
                    </a:cubicBezTo>
                    <a:cubicBezTo>
                      <a:pt x="4992" y="10537"/>
                      <a:pt x="5214" y="9797"/>
                      <a:pt x="5473" y="9317"/>
                    </a:cubicBezTo>
                    <a:cubicBezTo>
                      <a:pt x="5916" y="8318"/>
                      <a:pt x="6434" y="6655"/>
                      <a:pt x="8135" y="5250"/>
                    </a:cubicBezTo>
                    <a:lnTo>
                      <a:pt x="8135" y="5250"/>
                    </a:lnTo>
                    <a:cubicBezTo>
                      <a:pt x="7062" y="7357"/>
                      <a:pt x="6988" y="8762"/>
                      <a:pt x="6693" y="10980"/>
                    </a:cubicBezTo>
                    <a:cubicBezTo>
                      <a:pt x="6767" y="11276"/>
                      <a:pt x="7543" y="12829"/>
                      <a:pt x="8430" y="14271"/>
                    </a:cubicBezTo>
                    <a:cubicBezTo>
                      <a:pt x="9835" y="14936"/>
                      <a:pt x="11388" y="14677"/>
                      <a:pt x="12904" y="14973"/>
                    </a:cubicBezTo>
                    <a:cubicBezTo>
                      <a:pt x="13532" y="15121"/>
                      <a:pt x="14235" y="15602"/>
                      <a:pt x="14715" y="16341"/>
                    </a:cubicBezTo>
                    <a:cubicBezTo>
                      <a:pt x="14974" y="16822"/>
                      <a:pt x="16453" y="16711"/>
                      <a:pt x="16971" y="16896"/>
                    </a:cubicBezTo>
                    <a:cubicBezTo>
                      <a:pt x="19448" y="17783"/>
                      <a:pt x="21814" y="17561"/>
                      <a:pt x="24291" y="20112"/>
                    </a:cubicBezTo>
                    <a:cubicBezTo>
                      <a:pt x="25585" y="20408"/>
                      <a:pt x="26731" y="20741"/>
                      <a:pt x="27655" y="20962"/>
                    </a:cubicBezTo>
                    <a:cubicBezTo>
                      <a:pt x="28025" y="18190"/>
                      <a:pt x="30835" y="16230"/>
                      <a:pt x="33349" y="15343"/>
                    </a:cubicBezTo>
                    <a:cubicBezTo>
                      <a:pt x="36343" y="14271"/>
                      <a:pt x="39005" y="12792"/>
                      <a:pt x="41667" y="11239"/>
                    </a:cubicBezTo>
                    <a:cubicBezTo>
                      <a:pt x="41334" y="11017"/>
                      <a:pt x="41001" y="10758"/>
                      <a:pt x="40854" y="10574"/>
                    </a:cubicBezTo>
                    <a:cubicBezTo>
                      <a:pt x="40612" y="10222"/>
                      <a:pt x="40240" y="10132"/>
                      <a:pt x="39838" y="10132"/>
                    </a:cubicBezTo>
                    <a:cubicBezTo>
                      <a:pt x="39563" y="10132"/>
                      <a:pt x="39275" y="10174"/>
                      <a:pt x="39005" y="10204"/>
                    </a:cubicBezTo>
                    <a:cubicBezTo>
                      <a:pt x="38963" y="10212"/>
                      <a:pt x="38921" y="10216"/>
                      <a:pt x="38880" y="10216"/>
                    </a:cubicBezTo>
                    <a:cubicBezTo>
                      <a:pt x="38382" y="10216"/>
                      <a:pt x="37965" y="9635"/>
                      <a:pt x="37452" y="9465"/>
                    </a:cubicBezTo>
                    <a:cubicBezTo>
                      <a:pt x="37227" y="9389"/>
                      <a:pt x="37014" y="9367"/>
                      <a:pt x="36806" y="9367"/>
                    </a:cubicBezTo>
                    <a:cubicBezTo>
                      <a:pt x="36504" y="9367"/>
                      <a:pt x="36211" y="9414"/>
                      <a:pt x="35903" y="9414"/>
                    </a:cubicBezTo>
                    <a:cubicBezTo>
                      <a:pt x="35690" y="9414"/>
                      <a:pt x="35470" y="9392"/>
                      <a:pt x="35234" y="9317"/>
                    </a:cubicBezTo>
                    <a:cubicBezTo>
                      <a:pt x="34679" y="9132"/>
                      <a:pt x="34199" y="8651"/>
                      <a:pt x="33644" y="8355"/>
                    </a:cubicBezTo>
                    <a:cubicBezTo>
                      <a:pt x="32572" y="9095"/>
                      <a:pt x="31093" y="9908"/>
                      <a:pt x="29873" y="10315"/>
                    </a:cubicBezTo>
                    <a:cubicBezTo>
                      <a:pt x="28912" y="10611"/>
                      <a:pt x="28690" y="10537"/>
                      <a:pt x="27359" y="10869"/>
                    </a:cubicBezTo>
                    <a:cubicBezTo>
                      <a:pt x="26361" y="11091"/>
                      <a:pt x="24993" y="12792"/>
                      <a:pt x="24993" y="12792"/>
                    </a:cubicBezTo>
                    <a:cubicBezTo>
                      <a:pt x="24993" y="12792"/>
                      <a:pt x="24217" y="9206"/>
                      <a:pt x="23958" y="7838"/>
                    </a:cubicBezTo>
                    <a:lnTo>
                      <a:pt x="23958" y="7838"/>
                    </a:lnTo>
                    <a:cubicBezTo>
                      <a:pt x="23958" y="8836"/>
                      <a:pt x="24143" y="9797"/>
                      <a:pt x="24586" y="10943"/>
                    </a:cubicBezTo>
                    <a:cubicBezTo>
                      <a:pt x="21814" y="9465"/>
                      <a:pt x="18634" y="9649"/>
                      <a:pt x="16379" y="8540"/>
                    </a:cubicBezTo>
                    <a:cubicBezTo>
                      <a:pt x="14789" y="7764"/>
                      <a:pt x="14530" y="7024"/>
                      <a:pt x="13532" y="5583"/>
                    </a:cubicBezTo>
                    <a:cubicBezTo>
                      <a:pt x="11869" y="3032"/>
                      <a:pt x="7247" y="1664"/>
                      <a:pt x="44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9"/>
              <p:cNvSpPr/>
              <p:nvPr/>
            </p:nvSpPr>
            <p:spPr>
              <a:xfrm>
                <a:off x="2699950" y="2010850"/>
                <a:ext cx="615575" cy="371600"/>
              </a:xfrm>
              <a:custGeom>
                <a:avLst/>
                <a:gdLst/>
                <a:ahLst/>
                <a:cxnLst/>
                <a:rect l="l" t="t" r="r" b="b"/>
                <a:pathLst>
                  <a:path w="24623" h="14864" extrusionOk="0">
                    <a:moveTo>
                      <a:pt x="8430" y="1"/>
                    </a:moveTo>
                    <a:cubicBezTo>
                      <a:pt x="6729" y="1369"/>
                      <a:pt x="6285" y="3069"/>
                      <a:pt x="5768" y="4068"/>
                    </a:cubicBezTo>
                    <a:cubicBezTo>
                      <a:pt x="5546" y="4511"/>
                      <a:pt x="5287" y="5214"/>
                      <a:pt x="5028" y="5657"/>
                    </a:cubicBezTo>
                    <a:cubicBezTo>
                      <a:pt x="4629" y="6249"/>
                      <a:pt x="4067" y="6477"/>
                      <a:pt x="3445" y="6477"/>
                    </a:cubicBezTo>
                    <a:cubicBezTo>
                      <a:pt x="2396" y="6477"/>
                      <a:pt x="1178" y="5827"/>
                      <a:pt x="296" y="5177"/>
                    </a:cubicBezTo>
                    <a:cubicBezTo>
                      <a:pt x="222" y="5472"/>
                      <a:pt x="74" y="5842"/>
                      <a:pt x="0" y="6175"/>
                    </a:cubicBezTo>
                    <a:cubicBezTo>
                      <a:pt x="6544" y="9724"/>
                      <a:pt x="17635" y="12978"/>
                      <a:pt x="24623" y="14863"/>
                    </a:cubicBezTo>
                    <a:cubicBezTo>
                      <a:pt x="22109" y="12275"/>
                      <a:pt x="19780" y="12497"/>
                      <a:pt x="17266" y="11647"/>
                    </a:cubicBezTo>
                    <a:cubicBezTo>
                      <a:pt x="16748" y="11462"/>
                      <a:pt x="15343" y="11536"/>
                      <a:pt x="15010" y="11092"/>
                    </a:cubicBezTo>
                    <a:cubicBezTo>
                      <a:pt x="14530" y="10390"/>
                      <a:pt x="13901" y="9835"/>
                      <a:pt x="13199" y="9687"/>
                    </a:cubicBezTo>
                    <a:cubicBezTo>
                      <a:pt x="11683" y="9428"/>
                      <a:pt x="10167" y="9613"/>
                      <a:pt x="8725" y="8985"/>
                    </a:cubicBezTo>
                    <a:cubicBezTo>
                      <a:pt x="7838" y="7580"/>
                      <a:pt x="7025" y="6027"/>
                      <a:pt x="7025" y="5731"/>
                    </a:cubicBezTo>
                    <a:cubicBezTo>
                      <a:pt x="7246" y="3513"/>
                      <a:pt x="7394" y="2071"/>
                      <a:pt x="843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9"/>
              <p:cNvSpPr/>
              <p:nvPr/>
            </p:nvSpPr>
            <p:spPr>
              <a:xfrm>
                <a:off x="3465225" y="1676750"/>
                <a:ext cx="336475" cy="124325"/>
              </a:xfrm>
              <a:custGeom>
                <a:avLst/>
                <a:gdLst/>
                <a:ahLst/>
                <a:cxnLst/>
                <a:rect l="l" t="t" r="r" b="b"/>
                <a:pathLst>
                  <a:path w="13459" h="4973" extrusionOk="0">
                    <a:moveTo>
                      <a:pt x="2167" y="1"/>
                    </a:moveTo>
                    <a:cubicBezTo>
                      <a:pt x="1374" y="1"/>
                      <a:pt x="690" y="234"/>
                      <a:pt x="297" y="1091"/>
                    </a:cubicBezTo>
                    <a:cubicBezTo>
                      <a:pt x="149" y="1423"/>
                      <a:pt x="1" y="1756"/>
                      <a:pt x="334" y="2200"/>
                    </a:cubicBezTo>
                    <a:cubicBezTo>
                      <a:pt x="1036" y="3124"/>
                      <a:pt x="1849" y="3752"/>
                      <a:pt x="2811" y="4381"/>
                    </a:cubicBezTo>
                    <a:cubicBezTo>
                      <a:pt x="3070" y="4529"/>
                      <a:pt x="3365" y="4972"/>
                      <a:pt x="5177" y="4972"/>
                    </a:cubicBezTo>
                    <a:cubicBezTo>
                      <a:pt x="7543" y="4972"/>
                      <a:pt x="10907" y="4344"/>
                      <a:pt x="12534" y="3605"/>
                    </a:cubicBezTo>
                    <a:cubicBezTo>
                      <a:pt x="13052" y="3420"/>
                      <a:pt x="13458" y="2939"/>
                      <a:pt x="13089" y="2939"/>
                    </a:cubicBezTo>
                    <a:cubicBezTo>
                      <a:pt x="12830" y="2902"/>
                      <a:pt x="6471" y="684"/>
                      <a:pt x="3661" y="166"/>
                    </a:cubicBezTo>
                    <a:cubicBezTo>
                      <a:pt x="3150" y="83"/>
                      <a:pt x="2639" y="1"/>
                      <a:pt x="216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9"/>
              <p:cNvSpPr/>
              <p:nvPr/>
            </p:nvSpPr>
            <p:spPr>
              <a:xfrm>
                <a:off x="3399625" y="2186475"/>
                <a:ext cx="304100" cy="218150"/>
              </a:xfrm>
              <a:custGeom>
                <a:avLst/>
                <a:gdLst/>
                <a:ahLst/>
                <a:cxnLst/>
                <a:rect l="l" t="t" r="r" b="b"/>
                <a:pathLst>
                  <a:path w="12164" h="8726" extrusionOk="0">
                    <a:moveTo>
                      <a:pt x="12163" y="0"/>
                    </a:moveTo>
                    <a:lnTo>
                      <a:pt x="12163" y="0"/>
                    </a:lnTo>
                    <a:cubicBezTo>
                      <a:pt x="10130" y="1146"/>
                      <a:pt x="7986" y="2219"/>
                      <a:pt x="5694" y="3032"/>
                    </a:cubicBezTo>
                    <a:cubicBezTo>
                      <a:pt x="3179" y="3919"/>
                      <a:pt x="333" y="5879"/>
                      <a:pt x="0" y="8651"/>
                    </a:cubicBezTo>
                    <a:cubicBezTo>
                      <a:pt x="37" y="8651"/>
                      <a:pt x="74" y="8651"/>
                      <a:pt x="74" y="8725"/>
                    </a:cubicBezTo>
                    <a:cubicBezTo>
                      <a:pt x="1257" y="8614"/>
                      <a:pt x="7246" y="7505"/>
                      <a:pt x="11831" y="6618"/>
                    </a:cubicBezTo>
                    <a:cubicBezTo>
                      <a:pt x="11572" y="4363"/>
                      <a:pt x="11572" y="2034"/>
                      <a:pt x="121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9"/>
              <p:cNvSpPr/>
              <p:nvPr/>
            </p:nvSpPr>
            <p:spPr>
              <a:xfrm>
                <a:off x="3688900" y="2123625"/>
                <a:ext cx="203375" cy="227400"/>
              </a:xfrm>
              <a:custGeom>
                <a:avLst/>
                <a:gdLst/>
                <a:ahLst/>
                <a:cxnLst/>
                <a:rect l="l" t="t" r="r" b="b"/>
                <a:pathLst>
                  <a:path w="8135" h="9096" extrusionOk="0">
                    <a:moveTo>
                      <a:pt x="4659" y="0"/>
                    </a:moveTo>
                    <a:cubicBezTo>
                      <a:pt x="3254" y="888"/>
                      <a:pt x="1886" y="1701"/>
                      <a:pt x="555" y="2514"/>
                    </a:cubicBezTo>
                    <a:cubicBezTo>
                      <a:pt x="1" y="4548"/>
                      <a:pt x="1" y="6877"/>
                      <a:pt x="223" y="9095"/>
                    </a:cubicBezTo>
                    <a:cubicBezTo>
                      <a:pt x="1886" y="8799"/>
                      <a:pt x="3365" y="8467"/>
                      <a:pt x="4363" y="8282"/>
                    </a:cubicBezTo>
                    <a:lnTo>
                      <a:pt x="8134" y="7431"/>
                    </a:lnTo>
                    <a:cubicBezTo>
                      <a:pt x="7654" y="5176"/>
                      <a:pt x="7099" y="2958"/>
                      <a:pt x="6656" y="703"/>
                    </a:cubicBezTo>
                    <a:cubicBezTo>
                      <a:pt x="6578" y="312"/>
                      <a:pt x="6232" y="128"/>
                      <a:pt x="5879" y="128"/>
                    </a:cubicBezTo>
                    <a:cubicBezTo>
                      <a:pt x="5563" y="128"/>
                      <a:pt x="5242" y="276"/>
                      <a:pt x="5103" y="555"/>
                    </a:cubicBezTo>
                    <a:cubicBezTo>
                      <a:pt x="5066" y="333"/>
                      <a:pt x="4881" y="111"/>
                      <a:pt x="46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9"/>
              <p:cNvSpPr/>
              <p:nvPr/>
            </p:nvSpPr>
            <p:spPr>
              <a:xfrm>
                <a:off x="4119625" y="1961875"/>
                <a:ext cx="223700" cy="294875"/>
              </a:xfrm>
              <a:custGeom>
                <a:avLst/>
                <a:gdLst/>
                <a:ahLst/>
                <a:cxnLst/>
                <a:rect l="l" t="t" r="r" b="b"/>
                <a:pathLst>
                  <a:path w="8948" h="11795" extrusionOk="0">
                    <a:moveTo>
                      <a:pt x="7246" y="0"/>
                    </a:moveTo>
                    <a:cubicBezTo>
                      <a:pt x="6174" y="111"/>
                      <a:pt x="5213" y="703"/>
                      <a:pt x="4252" y="1110"/>
                    </a:cubicBezTo>
                    <a:lnTo>
                      <a:pt x="4141" y="1220"/>
                    </a:lnTo>
                    <a:cubicBezTo>
                      <a:pt x="3549" y="1664"/>
                      <a:pt x="2218" y="2958"/>
                      <a:pt x="1849" y="3513"/>
                    </a:cubicBezTo>
                    <a:cubicBezTo>
                      <a:pt x="924" y="6470"/>
                      <a:pt x="629" y="8984"/>
                      <a:pt x="0" y="11794"/>
                    </a:cubicBezTo>
                    <a:cubicBezTo>
                      <a:pt x="2995" y="11055"/>
                      <a:pt x="5989" y="10204"/>
                      <a:pt x="8947" y="9391"/>
                    </a:cubicBezTo>
                    <a:cubicBezTo>
                      <a:pt x="8873" y="5213"/>
                      <a:pt x="7431" y="111"/>
                      <a:pt x="7431" y="111"/>
                    </a:cubicBezTo>
                    <a:lnTo>
                      <a:pt x="724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9"/>
              <p:cNvSpPr/>
              <p:nvPr/>
            </p:nvSpPr>
            <p:spPr>
              <a:xfrm>
                <a:off x="3806300" y="2022875"/>
                <a:ext cx="243100" cy="286550"/>
              </a:xfrm>
              <a:custGeom>
                <a:avLst/>
                <a:gdLst/>
                <a:ahLst/>
                <a:cxnLst/>
                <a:rect l="l" t="t" r="r" b="b"/>
                <a:pathLst>
                  <a:path w="9724" h="11462" extrusionOk="0">
                    <a:moveTo>
                      <a:pt x="9613" y="0"/>
                    </a:moveTo>
                    <a:lnTo>
                      <a:pt x="9613" y="0"/>
                    </a:lnTo>
                    <a:cubicBezTo>
                      <a:pt x="6322" y="629"/>
                      <a:pt x="3475" y="1849"/>
                      <a:pt x="592" y="3661"/>
                    </a:cubicBezTo>
                    <a:cubicBezTo>
                      <a:pt x="407" y="3808"/>
                      <a:pt x="222" y="3882"/>
                      <a:pt x="0" y="4030"/>
                    </a:cubicBezTo>
                    <a:cubicBezTo>
                      <a:pt x="222" y="4178"/>
                      <a:pt x="407" y="4363"/>
                      <a:pt x="481" y="4585"/>
                    </a:cubicBezTo>
                    <a:cubicBezTo>
                      <a:pt x="603" y="4306"/>
                      <a:pt x="915" y="4158"/>
                      <a:pt x="1225" y="4158"/>
                    </a:cubicBezTo>
                    <a:cubicBezTo>
                      <a:pt x="1573" y="4158"/>
                      <a:pt x="1918" y="4342"/>
                      <a:pt x="1997" y="4733"/>
                    </a:cubicBezTo>
                    <a:cubicBezTo>
                      <a:pt x="2440" y="6988"/>
                      <a:pt x="2958" y="9206"/>
                      <a:pt x="3475" y="11461"/>
                    </a:cubicBezTo>
                    <a:cubicBezTo>
                      <a:pt x="4437" y="11240"/>
                      <a:pt x="5361" y="11018"/>
                      <a:pt x="6322" y="10833"/>
                    </a:cubicBezTo>
                    <a:cubicBezTo>
                      <a:pt x="6655" y="9872"/>
                      <a:pt x="7616" y="8393"/>
                      <a:pt x="7801" y="7838"/>
                    </a:cubicBezTo>
                    <a:cubicBezTo>
                      <a:pt x="7875" y="7542"/>
                      <a:pt x="8910" y="6027"/>
                      <a:pt x="9428" y="4511"/>
                    </a:cubicBezTo>
                    <a:cubicBezTo>
                      <a:pt x="9576" y="4104"/>
                      <a:pt x="9723" y="1664"/>
                      <a:pt x="96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9"/>
              <p:cNvSpPr/>
              <p:nvPr/>
            </p:nvSpPr>
            <p:spPr>
              <a:xfrm>
                <a:off x="3966200" y="1988675"/>
                <a:ext cx="260650" cy="304100"/>
              </a:xfrm>
              <a:custGeom>
                <a:avLst/>
                <a:gdLst/>
                <a:ahLst/>
                <a:cxnLst/>
                <a:rect l="l" t="t" r="r" b="b"/>
                <a:pathLst>
                  <a:path w="10426" h="12164" extrusionOk="0">
                    <a:moveTo>
                      <a:pt x="10426" y="1"/>
                    </a:moveTo>
                    <a:cubicBezTo>
                      <a:pt x="10352" y="38"/>
                      <a:pt x="10241" y="74"/>
                      <a:pt x="10167" y="74"/>
                    </a:cubicBezTo>
                    <a:cubicBezTo>
                      <a:pt x="8208" y="777"/>
                      <a:pt x="6137" y="925"/>
                      <a:pt x="4104" y="1221"/>
                    </a:cubicBezTo>
                    <a:lnTo>
                      <a:pt x="3253" y="1368"/>
                    </a:lnTo>
                    <a:cubicBezTo>
                      <a:pt x="3290" y="3032"/>
                      <a:pt x="3180" y="5509"/>
                      <a:pt x="3069" y="5879"/>
                    </a:cubicBezTo>
                    <a:cubicBezTo>
                      <a:pt x="2588" y="7395"/>
                      <a:pt x="1553" y="8910"/>
                      <a:pt x="1442" y="9132"/>
                    </a:cubicBezTo>
                    <a:cubicBezTo>
                      <a:pt x="1257" y="9687"/>
                      <a:pt x="296" y="11166"/>
                      <a:pt x="0" y="12164"/>
                    </a:cubicBezTo>
                    <a:cubicBezTo>
                      <a:pt x="2070" y="11646"/>
                      <a:pt x="4141" y="11166"/>
                      <a:pt x="6211" y="10611"/>
                    </a:cubicBezTo>
                    <a:cubicBezTo>
                      <a:pt x="6766" y="7912"/>
                      <a:pt x="7061" y="5398"/>
                      <a:pt x="7986" y="2441"/>
                    </a:cubicBezTo>
                    <a:cubicBezTo>
                      <a:pt x="8355" y="1886"/>
                      <a:pt x="9686" y="592"/>
                      <a:pt x="10278" y="148"/>
                    </a:cubicBezTo>
                    <a:lnTo>
                      <a:pt x="1042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9"/>
              <p:cNvSpPr/>
              <p:nvPr/>
            </p:nvSpPr>
            <p:spPr>
              <a:xfrm>
                <a:off x="2961500" y="1707700"/>
                <a:ext cx="1344850" cy="691375"/>
              </a:xfrm>
              <a:custGeom>
                <a:avLst/>
                <a:gdLst/>
                <a:ahLst/>
                <a:cxnLst/>
                <a:rect l="l" t="t" r="r" b="b"/>
                <a:pathLst>
                  <a:path w="53794" h="27655" extrusionOk="0">
                    <a:moveTo>
                      <a:pt x="38931" y="0"/>
                    </a:moveTo>
                    <a:cubicBezTo>
                      <a:pt x="39153" y="296"/>
                      <a:pt x="39227" y="592"/>
                      <a:pt x="39079" y="925"/>
                    </a:cubicBezTo>
                    <a:cubicBezTo>
                      <a:pt x="38783" y="1442"/>
                      <a:pt x="37933" y="1516"/>
                      <a:pt x="37489" y="1627"/>
                    </a:cubicBezTo>
                    <a:cubicBezTo>
                      <a:pt x="37191" y="1675"/>
                      <a:pt x="36851" y="1691"/>
                      <a:pt x="36494" y="1691"/>
                    </a:cubicBezTo>
                    <a:cubicBezTo>
                      <a:pt x="35833" y="1691"/>
                      <a:pt x="35114" y="1637"/>
                      <a:pt x="34496" y="1637"/>
                    </a:cubicBezTo>
                    <a:cubicBezTo>
                      <a:pt x="34162" y="1637"/>
                      <a:pt x="33857" y="1653"/>
                      <a:pt x="33607" y="1701"/>
                    </a:cubicBezTo>
                    <a:cubicBezTo>
                      <a:pt x="32831" y="1849"/>
                      <a:pt x="31611" y="2514"/>
                      <a:pt x="30465" y="2625"/>
                    </a:cubicBezTo>
                    <a:cubicBezTo>
                      <a:pt x="29799" y="2736"/>
                      <a:pt x="29319" y="2884"/>
                      <a:pt x="28505" y="2921"/>
                    </a:cubicBezTo>
                    <a:cubicBezTo>
                      <a:pt x="28320" y="2921"/>
                      <a:pt x="27692" y="2588"/>
                      <a:pt x="27507" y="2588"/>
                    </a:cubicBezTo>
                    <a:cubicBezTo>
                      <a:pt x="27322" y="2588"/>
                      <a:pt x="27100" y="2810"/>
                      <a:pt x="26916" y="2810"/>
                    </a:cubicBezTo>
                    <a:cubicBezTo>
                      <a:pt x="26546" y="2810"/>
                      <a:pt x="26139" y="2699"/>
                      <a:pt x="25733" y="2625"/>
                    </a:cubicBezTo>
                    <a:lnTo>
                      <a:pt x="25733" y="2625"/>
                    </a:lnTo>
                    <a:cubicBezTo>
                      <a:pt x="25991" y="2810"/>
                      <a:pt x="26472" y="3106"/>
                      <a:pt x="26953" y="3180"/>
                    </a:cubicBezTo>
                    <a:cubicBezTo>
                      <a:pt x="27137" y="3254"/>
                      <a:pt x="27322" y="3365"/>
                      <a:pt x="27322" y="3476"/>
                    </a:cubicBezTo>
                    <a:cubicBezTo>
                      <a:pt x="27322" y="3513"/>
                      <a:pt x="27063" y="3624"/>
                      <a:pt x="26916" y="3624"/>
                    </a:cubicBezTo>
                    <a:cubicBezTo>
                      <a:pt x="26425" y="3624"/>
                      <a:pt x="25794" y="3483"/>
                      <a:pt x="25260" y="3483"/>
                    </a:cubicBezTo>
                    <a:cubicBezTo>
                      <a:pt x="25069" y="3483"/>
                      <a:pt x="24890" y="3501"/>
                      <a:pt x="24734" y="3550"/>
                    </a:cubicBezTo>
                    <a:cubicBezTo>
                      <a:pt x="24642" y="3574"/>
                      <a:pt x="24545" y="3586"/>
                      <a:pt x="24447" y="3586"/>
                    </a:cubicBezTo>
                    <a:cubicBezTo>
                      <a:pt x="23958" y="3586"/>
                      <a:pt x="23434" y="3303"/>
                      <a:pt x="23219" y="2995"/>
                    </a:cubicBezTo>
                    <a:cubicBezTo>
                      <a:pt x="23119" y="2895"/>
                      <a:pt x="22207" y="2615"/>
                      <a:pt x="22110" y="2615"/>
                    </a:cubicBezTo>
                    <a:cubicBezTo>
                      <a:pt x="22099" y="2615"/>
                      <a:pt x="22098" y="2618"/>
                      <a:pt x="22109" y="2625"/>
                    </a:cubicBezTo>
                    <a:cubicBezTo>
                      <a:pt x="22183" y="2773"/>
                      <a:pt x="22775" y="3291"/>
                      <a:pt x="22886" y="3439"/>
                    </a:cubicBezTo>
                    <a:cubicBezTo>
                      <a:pt x="22775" y="4548"/>
                      <a:pt x="23329" y="4955"/>
                      <a:pt x="22849" y="5472"/>
                    </a:cubicBezTo>
                    <a:cubicBezTo>
                      <a:pt x="22738" y="5583"/>
                      <a:pt x="22183" y="6027"/>
                      <a:pt x="21555" y="6433"/>
                    </a:cubicBezTo>
                    <a:cubicBezTo>
                      <a:pt x="20520" y="7062"/>
                      <a:pt x="19004" y="7247"/>
                      <a:pt x="17858" y="7432"/>
                    </a:cubicBezTo>
                    <a:cubicBezTo>
                      <a:pt x="17774" y="7448"/>
                      <a:pt x="17682" y="7456"/>
                      <a:pt x="17584" y="7456"/>
                    </a:cubicBezTo>
                    <a:cubicBezTo>
                      <a:pt x="17034" y="7456"/>
                      <a:pt x="16301" y="7219"/>
                      <a:pt x="15861" y="7062"/>
                    </a:cubicBezTo>
                    <a:cubicBezTo>
                      <a:pt x="15310" y="6878"/>
                      <a:pt x="14151" y="6619"/>
                      <a:pt x="13139" y="6619"/>
                    </a:cubicBezTo>
                    <a:cubicBezTo>
                      <a:pt x="12929" y="6619"/>
                      <a:pt x="12725" y="6630"/>
                      <a:pt x="12534" y="6655"/>
                    </a:cubicBezTo>
                    <a:cubicBezTo>
                      <a:pt x="12495" y="6659"/>
                      <a:pt x="12456" y="6660"/>
                      <a:pt x="12415" y="6660"/>
                    </a:cubicBezTo>
                    <a:cubicBezTo>
                      <a:pt x="11562" y="6660"/>
                      <a:pt x="10286" y="5951"/>
                      <a:pt x="8874" y="5916"/>
                    </a:cubicBezTo>
                    <a:cubicBezTo>
                      <a:pt x="8061" y="5879"/>
                      <a:pt x="6767" y="5990"/>
                      <a:pt x="6027" y="5583"/>
                    </a:cubicBezTo>
                    <a:cubicBezTo>
                      <a:pt x="4585" y="4844"/>
                      <a:pt x="2885" y="4067"/>
                      <a:pt x="1295" y="3365"/>
                    </a:cubicBezTo>
                    <a:lnTo>
                      <a:pt x="1295" y="3365"/>
                    </a:lnTo>
                    <a:cubicBezTo>
                      <a:pt x="2071" y="4289"/>
                      <a:pt x="3698" y="5065"/>
                      <a:pt x="4733" y="5731"/>
                    </a:cubicBezTo>
                    <a:cubicBezTo>
                      <a:pt x="6027" y="6507"/>
                      <a:pt x="7358" y="7136"/>
                      <a:pt x="8837" y="7505"/>
                    </a:cubicBezTo>
                    <a:cubicBezTo>
                      <a:pt x="10068" y="7821"/>
                      <a:pt x="11354" y="8002"/>
                      <a:pt x="12624" y="8002"/>
                    </a:cubicBezTo>
                    <a:cubicBezTo>
                      <a:pt x="12841" y="8002"/>
                      <a:pt x="13058" y="7997"/>
                      <a:pt x="13273" y="7986"/>
                    </a:cubicBezTo>
                    <a:cubicBezTo>
                      <a:pt x="13643" y="7986"/>
                      <a:pt x="14272" y="8171"/>
                      <a:pt x="14826" y="8652"/>
                    </a:cubicBezTo>
                    <a:cubicBezTo>
                      <a:pt x="14530" y="9650"/>
                      <a:pt x="14013" y="11683"/>
                      <a:pt x="13236" y="13236"/>
                    </a:cubicBezTo>
                    <a:cubicBezTo>
                      <a:pt x="13273" y="13606"/>
                      <a:pt x="13310" y="14086"/>
                      <a:pt x="13384" y="14567"/>
                    </a:cubicBezTo>
                    <a:cubicBezTo>
                      <a:pt x="13283" y="15242"/>
                      <a:pt x="12935" y="16411"/>
                      <a:pt x="12030" y="16411"/>
                    </a:cubicBezTo>
                    <a:cubicBezTo>
                      <a:pt x="11944" y="16411"/>
                      <a:pt x="11854" y="16401"/>
                      <a:pt x="11758" y="16378"/>
                    </a:cubicBezTo>
                    <a:cubicBezTo>
                      <a:pt x="11055" y="16231"/>
                      <a:pt x="10427" y="15898"/>
                      <a:pt x="9724" y="15750"/>
                    </a:cubicBezTo>
                    <a:cubicBezTo>
                      <a:pt x="8024" y="15454"/>
                      <a:pt x="6730" y="15195"/>
                      <a:pt x="5362" y="14012"/>
                    </a:cubicBezTo>
                    <a:cubicBezTo>
                      <a:pt x="3809" y="12607"/>
                      <a:pt x="2145" y="10204"/>
                      <a:pt x="1" y="9650"/>
                    </a:cubicBezTo>
                    <a:lnTo>
                      <a:pt x="1" y="9650"/>
                    </a:lnTo>
                    <a:cubicBezTo>
                      <a:pt x="1" y="9650"/>
                      <a:pt x="2589" y="11868"/>
                      <a:pt x="3661" y="13162"/>
                    </a:cubicBezTo>
                    <a:cubicBezTo>
                      <a:pt x="4548" y="14271"/>
                      <a:pt x="5583" y="15343"/>
                      <a:pt x="6914" y="15898"/>
                    </a:cubicBezTo>
                    <a:cubicBezTo>
                      <a:pt x="7728" y="16268"/>
                      <a:pt x="8615" y="16305"/>
                      <a:pt x="9539" y="16489"/>
                    </a:cubicBezTo>
                    <a:cubicBezTo>
                      <a:pt x="10648" y="16748"/>
                      <a:pt x="12201" y="17192"/>
                      <a:pt x="13273" y="17598"/>
                    </a:cubicBezTo>
                    <a:cubicBezTo>
                      <a:pt x="13865" y="18227"/>
                      <a:pt x="14161" y="18671"/>
                      <a:pt x="14383" y="19410"/>
                    </a:cubicBezTo>
                    <a:cubicBezTo>
                      <a:pt x="13089" y="19706"/>
                      <a:pt x="11758" y="20667"/>
                      <a:pt x="10501" y="20852"/>
                    </a:cubicBezTo>
                    <a:cubicBezTo>
                      <a:pt x="10780" y="21050"/>
                      <a:pt x="11173" y="21138"/>
                      <a:pt x="11617" y="21138"/>
                    </a:cubicBezTo>
                    <a:cubicBezTo>
                      <a:pt x="12583" y="21138"/>
                      <a:pt x="13794" y="20721"/>
                      <a:pt x="14604" y="20113"/>
                    </a:cubicBezTo>
                    <a:cubicBezTo>
                      <a:pt x="14920" y="19962"/>
                      <a:pt x="15206" y="19902"/>
                      <a:pt x="15462" y="19902"/>
                    </a:cubicBezTo>
                    <a:cubicBezTo>
                      <a:pt x="16402" y="19902"/>
                      <a:pt x="16936" y="20722"/>
                      <a:pt x="17081" y="20926"/>
                    </a:cubicBezTo>
                    <a:cubicBezTo>
                      <a:pt x="17451" y="21480"/>
                      <a:pt x="17858" y="22183"/>
                      <a:pt x="17895" y="22922"/>
                    </a:cubicBezTo>
                    <a:cubicBezTo>
                      <a:pt x="18006" y="24549"/>
                      <a:pt x="17081" y="25510"/>
                      <a:pt x="17303" y="26176"/>
                    </a:cubicBezTo>
                    <a:cubicBezTo>
                      <a:pt x="17451" y="26582"/>
                      <a:pt x="17599" y="27655"/>
                      <a:pt x="17599" y="27655"/>
                    </a:cubicBezTo>
                    <a:cubicBezTo>
                      <a:pt x="17599" y="27655"/>
                      <a:pt x="18634" y="25917"/>
                      <a:pt x="19041" y="25288"/>
                    </a:cubicBezTo>
                    <a:cubicBezTo>
                      <a:pt x="20261" y="23514"/>
                      <a:pt x="22331" y="23107"/>
                      <a:pt x="24291" y="22405"/>
                    </a:cubicBezTo>
                    <a:cubicBezTo>
                      <a:pt x="25659" y="22183"/>
                      <a:pt x="27840" y="21222"/>
                      <a:pt x="28949" y="21074"/>
                    </a:cubicBezTo>
                    <a:cubicBezTo>
                      <a:pt x="29614" y="21000"/>
                      <a:pt x="29688" y="20445"/>
                      <a:pt x="30021" y="20113"/>
                    </a:cubicBezTo>
                    <a:cubicBezTo>
                      <a:pt x="30945" y="19151"/>
                      <a:pt x="31944" y="17894"/>
                      <a:pt x="32720" y="17894"/>
                    </a:cubicBezTo>
                    <a:cubicBezTo>
                      <a:pt x="33903" y="17894"/>
                      <a:pt x="34864" y="17894"/>
                      <a:pt x="35973" y="17340"/>
                    </a:cubicBezTo>
                    <a:cubicBezTo>
                      <a:pt x="36195" y="17229"/>
                      <a:pt x="39375" y="14789"/>
                      <a:pt x="40632" y="14197"/>
                    </a:cubicBezTo>
                    <a:cubicBezTo>
                      <a:pt x="43146" y="13088"/>
                      <a:pt x="47176" y="12718"/>
                      <a:pt x="50022" y="11979"/>
                    </a:cubicBezTo>
                    <a:cubicBezTo>
                      <a:pt x="51908" y="11461"/>
                      <a:pt x="52832" y="10463"/>
                      <a:pt x="53793" y="10278"/>
                    </a:cubicBezTo>
                    <a:cubicBezTo>
                      <a:pt x="53601" y="10196"/>
                      <a:pt x="53374" y="10156"/>
                      <a:pt x="53108" y="10156"/>
                    </a:cubicBezTo>
                    <a:cubicBezTo>
                      <a:pt x="52302" y="10156"/>
                      <a:pt x="51135" y="10517"/>
                      <a:pt x="49468" y="11129"/>
                    </a:cubicBezTo>
                    <a:cubicBezTo>
                      <a:pt x="47323" y="11942"/>
                      <a:pt x="44181" y="12201"/>
                      <a:pt x="41926" y="12718"/>
                    </a:cubicBezTo>
                    <a:cubicBezTo>
                      <a:pt x="38524" y="13532"/>
                      <a:pt x="35419" y="14937"/>
                      <a:pt x="34753" y="15380"/>
                    </a:cubicBezTo>
                    <a:cubicBezTo>
                      <a:pt x="33975" y="15911"/>
                      <a:pt x="32383" y="16679"/>
                      <a:pt x="31341" y="16679"/>
                    </a:cubicBezTo>
                    <a:cubicBezTo>
                      <a:pt x="31294" y="16679"/>
                      <a:pt x="31249" y="16677"/>
                      <a:pt x="31204" y="16674"/>
                    </a:cubicBezTo>
                    <a:cubicBezTo>
                      <a:pt x="31143" y="16674"/>
                      <a:pt x="31011" y="16662"/>
                      <a:pt x="30854" y="16662"/>
                    </a:cubicBezTo>
                    <a:cubicBezTo>
                      <a:pt x="30539" y="16662"/>
                      <a:pt x="30120" y="16711"/>
                      <a:pt x="29947" y="17007"/>
                    </a:cubicBezTo>
                    <a:cubicBezTo>
                      <a:pt x="29097" y="18597"/>
                      <a:pt x="27655" y="20334"/>
                      <a:pt x="25991" y="21000"/>
                    </a:cubicBezTo>
                    <a:cubicBezTo>
                      <a:pt x="25649" y="21068"/>
                      <a:pt x="23784" y="21866"/>
                      <a:pt x="22571" y="21866"/>
                    </a:cubicBezTo>
                    <a:cubicBezTo>
                      <a:pt x="22474" y="21866"/>
                      <a:pt x="22382" y="21861"/>
                      <a:pt x="22294" y="21850"/>
                    </a:cubicBezTo>
                    <a:cubicBezTo>
                      <a:pt x="21748" y="21816"/>
                      <a:pt x="20855" y="21624"/>
                      <a:pt x="20284" y="21624"/>
                    </a:cubicBezTo>
                    <a:cubicBezTo>
                      <a:pt x="20237" y="21624"/>
                      <a:pt x="20192" y="21625"/>
                      <a:pt x="20150" y="21628"/>
                    </a:cubicBezTo>
                    <a:cubicBezTo>
                      <a:pt x="19595" y="21480"/>
                      <a:pt x="19041" y="21296"/>
                      <a:pt x="18597" y="20889"/>
                    </a:cubicBezTo>
                    <a:cubicBezTo>
                      <a:pt x="16601" y="19077"/>
                      <a:pt x="15344" y="19077"/>
                      <a:pt x="14900" y="19077"/>
                    </a:cubicBezTo>
                    <a:cubicBezTo>
                      <a:pt x="14567" y="18042"/>
                      <a:pt x="14900" y="14641"/>
                      <a:pt x="14383" y="13532"/>
                    </a:cubicBezTo>
                    <a:cubicBezTo>
                      <a:pt x="14900" y="11683"/>
                      <a:pt x="15898" y="10352"/>
                      <a:pt x="17340" y="8984"/>
                    </a:cubicBezTo>
                    <a:cubicBezTo>
                      <a:pt x="17858" y="8467"/>
                      <a:pt x="18597" y="8799"/>
                      <a:pt x="19189" y="8541"/>
                    </a:cubicBezTo>
                    <a:cubicBezTo>
                      <a:pt x="19484" y="8467"/>
                      <a:pt x="20113" y="7912"/>
                      <a:pt x="20409" y="7875"/>
                    </a:cubicBezTo>
                    <a:cubicBezTo>
                      <a:pt x="23403" y="7210"/>
                      <a:pt x="23921" y="6138"/>
                      <a:pt x="24032" y="5509"/>
                    </a:cubicBezTo>
                    <a:cubicBezTo>
                      <a:pt x="24180" y="4955"/>
                      <a:pt x="24217" y="4400"/>
                      <a:pt x="24106" y="3919"/>
                    </a:cubicBezTo>
                    <a:lnTo>
                      <a:pt x="24106" y="3919"/>
                    </a:lnTo>
                    <a:cubicBezTo>
                      <a:pt x="24529" y="4032"/>
                      <a:pt x="24910" y="4081"/>
                      <a:pt x="25313" y="4081"/>
                    </a:cubicBezTo>
                    <a:cubicBezTo>
                      <a:pt x="25438" y="4081"/>
                      <a:pt x="25565" y="4076"/>
                      <a:pt x="25696" y="4067"/>
                    </a:cubicBezTo>
                    <a:cubicBezTo>
                      <a:pt x="25825" y="4078"/>
                      <a:pt x="25943" y="4083"/>
                      <a:pt x="26056" y="4083"/>
                    </a:cubicBezTo>
                    <a:cubicBezTo>
                      <a:pt x="26328" y="4083"/>
                      <a:pt x="26576" y="4056"/>
                      <a:pt x="26916" y="4030"/>
                    </a:cubicBezTo>
                    <a:cubicBezTo>
                      <a:pt x="27507" y="3993"/>
                      <a:pt x="27618" y="4067"/>
                      <a:pt x="29023" y="3550"/>
                    </a:cubicBezTo>
                    <a:cubicBezTo>
                      <a:pt x="29504" y="3365"/>
                      <a:pt x="30797" y="3439"/>
                      <a:pt x="31352" y="3365"/>
                    </a:cubicBezTo>
                    <a:cubicBezTo>
                      <a:pt x="32350" y="3254"/>
                      <a:pt x="33164" y="2810"/>
                      <a:pt x="33940" y="2625"/>
                    </a:cubicBezTo>
                    <a:cubicBezTo>
                      <a:pt x="34079" y="2598"/>
                      <a:pt x="34231" y="2588"/>
                      <a:pt x="34391" y="2588"/>
                    </a:cubicBezTo>
                    <a:cubicBezTo>
                      <a:pt x="34711" y="2588"/>
                      <a:pt x="35061" y="2625"/>
                      <a:pt x="35391" y="2625"/>
                    </a:cubicBezTo>
                    <a:cubicBezTo>
                      <a:pt x="35555" y="2625"/>
                      <a:pt x="35715" y="2616"/>
                      <a:pt x="35862" y="2588"/>
                    </a:cubicBezTo>
                    <a:cubicBezTo>
                      <a:pt x="36676" y="2514"/>
                      <a:pt x="37230" y="2256"/>
                      <a:pt x="38007" y="2182"/>
                    </a:cubicBezTo>
                    <a:cubicBezTo>
                      <a:pt x="38783" y="2034"/>
                      <a:pt x="40927" y="2182"/>
                      <a:pt x="41297" y="1331"/>
                    </a:cubicBezTo>
                    <a:cubicBezTo>
                      <a:pt x="41334" y="1220"/>
                      <a:pt x="41297" y="925"/>
                      <a:pt x="41149" y="851"/>
                    </a:cubicBezTo>
                    <a:cubicBezTo>
                      <a:pt x="40595" y="481"/>
                      <a:pt x="39707" y="148"/>
                      <a:pt x="389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3" name="Google Shape;493;p14"/>
          <p:cNvPicPr preferRelativeResize="0"/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 rot="5400000">
            <a:off x="1994288" y="-1994287"/>
            <a:ext cx="5163600" cy="9152174"/>
          </a:xfrm>
          <a:prstGeom prst="rect">
            <a:avLst/>
          </a:prstGeom>
          <a:noFill/>
          <a:ln>
            <a:noFill/>
          </a:ln>
        </p:spPr>
      </p:pic>
      <p:sp>
        <p:nvSpPr>
          <p:cNvPr id="494" name="Google Shape;494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95" name="Google Shape;495;p14"/>
          <p:cNvSpPr/>
          <p:nvPr/>
        </p:nvSpPr>
        <p:spPr>
          <a:xfrm>
            <a:off x="273125" y="271450"/>
            <a:ext cx="8597700" cy="4600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6" name="Google Shape;496;p14"/>
          <p:cNvGrpSpPr/>
          <p:nvPr/>
        </p:nvGrpSpPr>
        <p:grpSpPr>
          <a:xfrm>
            <a:off x="-281239" y="3972578"/>
            <a:ext cx="1772570" cy="1527627"/>
            <a:chOff x="1542750" y="460850"/>
            <a:chExt cx="1149825" cy="991000"/>
          </a:xfrm>
        </p:grpSpPr>
        <p:sp>
          <p:nvSpPr>
            <p:cNvPr id="497" name="Google Shape;497;p14"/>
            <p:cNvSpPr/>
            <p:nvPr/>
          </p:nvSpPr>
          <p:spPr>
            <a:xfrm>
              <a:off x="1542750" y="483975"/>
              <a:ext cx="687700" cy="734800"/>
            </a:xfrm>
            <a:custGeom>
              <a:avLst/>
              <a:gdLst/>
              <a:ahLst/>
              <a:cxnLst/>
              <a:rect l="l" t="t" r="r" b="b"/>
              <a:pathLst>
                <a:path w="27508" h="29392" extrusionOk="0">
                  <a:moveTo>
                    <a:pt x="16896" y="0"/>
                  </a:moveTo>
                  <a:cubicBezTo>
                    <a:pt x="11610" y="1183"/>
                    <a:pt x="6582" y="4400"/>
                    <a:pt x="4252" y="6359"/>
                  </a:cubicBezTo>
                  <a:cubicBezTo>
                    <a:pt x="3254" y="7209"/>
                    <a:pt x="814" y="10278"/>
                    <a:pt x="814" y="10278"/>
                  </a:cubicBezTo>
                  <a:cubicBezTo>
                    <a:pt x="814" y="10278"/>
                    <a:pt x="1" y="18966"/>
                    <a:pt x="75" y="22146"/>
                  </a:cubicBezTo>
                  <a:cubicBezTo>
                    <a:pt x="75" y="22737"/>
                    <a:pt x="1" y="23624"/>
                    <a:pt x="75" y="24327"/>
                  </a:cubicBezTo>
                  <a:cubicBezTo>
                    <a:pt x="914" y="24730"/>
                    <a:pt x="2454" y="25498"/>
                    <a:pt x="2841" y="25498"/>
                  </a:cubicBezTo>
                  <a:cubicBezTo>
                    <a:pt x="2880" y="25498"/>
                    <a:pt x="2908" y="25490"/>
                    <a:pt x="2922" y="25473"/>
                  </a:cubicBezTo>
                  <a:cubicBezTo>
                    <a:pt x="3328" y="25066"/>
                    <a:pt x="3735" y="23551"/>
                    <a:pt x="4216" y="23070"/>
                  </a:cubicBezTo>
                  <a:cubicBezTo>
                    <a:pt x="4440" y="22846"/>
                    <a:pt x="4590" y="22754"/>
                    <a:pt x="4690" y="22754"/>
                  </a:cubicBezTo>
                  <a:cubicBezTo>
                    <a:pt x="5004" y="22754"/>
                    <a:pt x="4834" y="23647"/>
                    <a:pt x="4918" y="24179"/>
                  </a:cubicBezTo>
                  <a:cubicBezTo>
                    <a:pt x="4992" y="25140"/>
                    <a:pt x="4844" y="25843"/>
                    <a:pt x="5362" y="26508"/>
                  </a:cubicBezTo>
                  <a:cubicBezTo>
                    <a:pt x="5394" y="26549"/>
                    <a:pt x="5448" y="26559"/>
                    <a:pt x="5519" y="26559"/>
                  </a:cubicBezTo>
                  <a:cubicBezTo>
                    <a:pt x="5594" y="26559"/>
                    <a:pt x="5688" y="26548"/>
                    <a:pt x="5797" y="26548"/>
                  </a:cubicBezTo>
                  <a:cubicBezTo>
                    <a:pt x="6061" y="26548"/>
                    <a:pt x="6415" y="26614"/>
                    <a:pt x="6803" y="27063"/>
                  </a:cubicBezTo>
                  <a:cubicBezTo>
                    <a:pt x="7876" y="28246"/>
                    <a:pt x="8800" y="29096"/>
                    <a:pt x="12682" y="29392"/>
                  </a:cubicBezTo>
                  <a:cubicBezTo>
                    <a:pt x="11942" y="27876"/>
                    <a:pt x="11499" y="26323"/>
                    <a:pt x="11462" y="24586"/>
                  </a:cubicBezTo>
                  <a:cubicBezTo>
                    <a:pt x="11425" y="22848"/>
                    <a:pt x="12127" y="21443"/>
                    <a:pt x="13273" y="20408"/>
                  </a:cubicBezTo>
                  <a:cubicBezTo>
                    <a:pt x="17525" y="16452"/>
                    <a:pt x="22701" y="13642"/>
                    <a:pt x="27507" y="10463"/>
                  </a:cubicBezTo>
                  <a:cubicBezTo>
                    <a:pt x="26952" y="8614"/>
                    <a:pt x="26398" y="7209"/>
                    <a:pt x="25917" y="6766"/>
                  </a:cubicBezTo>
                  <a:cubicBezTo>
                    <a:pt x="23292" y="4141"/>
                    <a:pt x="19965" y="1997"/>
                    <a:pt x="168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4"/>
            <p:cNvSpPr/>
            <p:nvPr/>
          </p:nvSpPr>
          <p:spPr>
            <a:xfrm>
              <a:off x="1564950" y="465475"/>
              <a:ext cx="665500" cy="610050"/>
            </a:xfrm>
            <a:custGeom>
              <a:avLst/>
              <a:gdLst/>
              <a:ahLst/>
              <a:cxnLst/>
              <a:rect l="l" t="t" r="r" b="b"/>
              <a:pathLst>
                <a:path w="26620" h="24402" extrusionOk="0">
                  <a:moveTo>
                    <a:pt x="15824" y="1"/>
                  </a:moveTo>
                  <a:cubicBezTo>
                    <a:pt x="15676" y="1"/>
                    <a:pt x="15565" y="75"/>
                    <a:pt x="15454" y="75"/>
                  </a:cubicBezTo>
                  <a:cubicBezTo>
                    <a:pt x="15454" y="149"/>
                    <a:pt x="15380" y="260"/>
                    <a:pt x="15269" y="297"/>
                  </a:cubicBezTo>
                  <a:cubicBezTo>
                    <a:pt x="14345" y="481"/>
                    <a:pt x="13347" y="740"/>
                    <a:pt x="12422" y="1184"/>
                  </a:cubicBezTo>
                  <a:cubicBezTo>
                    <a:pt x="11498" y="1591"/>
                    <a:pt x="10537" y="2108"/>
                    <a:pt x="9576" y="2589"/>
                  </a:cubicBezTo>
                  <a:cubicBezTo>
                    <a:pt x="9021" y="2921"/>
                    <a:pt x="8503" y="3291"/>
                    <a:pt x="8060" y="3661"/>
                  </a:cubicBezTo>
                  <a:cubicBezTo>
                    <a:pt x="8097" y="3772"/>
                    <a:pt x="8060" y="3846"/>
                    <a:pt x="7986" y="3883"/>
                  </a:cubicBezTo>
                  <a:cubicBezTo>
                    <a:pt x="7764" y="4068"/>
                    <a:pt x="7542" y="4252"/>
                    <a:pt x="7246" y="4400"/>
                  </a:cubicBezTo>
                  <a:cubicBezTo>
                    <a:pt x="7062" y="4548"/>
                    <a:pt x="6877" y="4733"/>
                    <a:pt x="6692" y="4881"/>
                  </a:cubicBezTo>
                  <a:cubicBezTo>
                    <a:pt x="6633" y="4916"/>
                    <a:pt x="6573" y="4933"/>
                    <a:pt x="6519" y="4933"/>
                  </a:cubicBezTo>
                  <a:cubicBezTo>
                    <a:pt x="6404" y="4933"/>
                    <a:pt x="6310" y="4859"/>
                    <a:pt x="6285" y="4733"/>
                  </a:cubicBezTo>
                  <a:cubicBezTo>
                    <a:pt x="6248" y="4733"/>
                    <a:pt x="6211" y="4696"/>
                    <a:pt x="6211" y="4622"/>
                  </a:cubicBezTo>
                  <a:cubicBezTo>
                    <a:pt x="5176" y="5288"/>
                    <a:pt x="4400" y="5916"/>
                    <a:pt x="3919" y="6360"/>
                  </a:cubicBezTo>
                  <a:cubicBezTo>
                    <a:pt x="2810" y="7395"/>
                    <a:pt x="1035" y="8763"/>
                    <a:pt x="0" y="11055"/>
                  </a:cubicBezTo>
                  <a:cubicBezTo>
                    <a:pt x="2255" y="15418"/>
                    <a:pt x="6877" y="21333"/>
                    <a:pt x="10722" y="24401"/>
                  </a:cubicBezTo>
                  <a:cubicBezTo>
                    <a:pt x="12903" y="22812"/>
                    <a:pt x="22478" y="15122"/>
                    <a:pt x="26619" y="11203"/>
                  </a:cubicBezTo>
                  <a:cubicBezTo>
                    <a:pt x="26028" y="8874"/>
                    <a:pt x="25436" y="6803"/>
                    <a:pt x="23033" y="4992"/>
                  </a:cubicBezTo>
                  <a:cubicBezTo>
                    <a:pt x="21110" y="3624"/>
                    <a:pt x="17968" y="814"/>
                    <a:pt x="158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14"/>
            <p:cNvSpPr/>
            <p:nvPr/>
          </p:nvSpPr>
          <p:spPr>
            <a:xfrm>
              <a:off x="1837600" y="474725"/>
              <a:ext cx="314275" cy="445700"/>
            </a:xfrm>
            <a:custGeom>
              <a:avLst/>
              <a:gdLst/>
              <a:ahLst/>
              <a:cxnLst/>
              <a:rect l="l" t="t" r="r" b="b"/>
              <a:pathLst>
                <a:path w="12571" h="17828" extrusionOk="0">
                  <a:moveTo>
                    <a:pt x="3845" y="1"/>
                  </a:moveTo>
                  <a:cubicBezTo>
                    <a:pt x="1479" y="555"/>
                    <a:pt x="1" y="3587"/>
                    <a:pt x="740" y="4585"/>
                  </a:cubicBezTo>
                  <a:cubicBezTo>
                    <a:pt x="1812" y="6027"/>
                    <a:pt x="629" y="6840"/>
                    <a:pt x="555" y="7764"/>
                  </a:cubicBezTo>
                  <a:cubicBezTo>
                    <a:pt x="481" y="8504"/>
                    <a:pt x="925" y="9502"/>
                    <a:pt x="1405" y="9872"/>
                  </a:cubicBezTo>
                  <a:cubicBezTo>
                    <a:pt x="1775" y="10130"/>
                    <a:pt x="2145" y="10315"/>
                    <a:pt x="2551" y="10500"/>
                  </a:cubicBezTo>
                  <a:cubicBezTo>
                    <a:pt x="3661" y="11018"/>
                    <a:pt x="4215" y="11424"/>
                    <a:pt x="4622" y="12644"/>
                  </a:cubicBezTo>
                  <a:cubicBezTo>
                    <a:pt x="5176" y="14234"/>
                    <a:pt x="5583" y="15972"/>
                    <a:pt x="6027" y="17599"/>
                  </a:cubicBezTo>
                  <a:cubicBezTo>
                    <a:pt x="6054" y="17733"/>
                    <a:pt x="6177" y="17828"/>
                    <a:pt x="6300" y="17828"/>
                  </a:cubicBezTo>
                  <a:cubicBezTo>
                    <a:pt x="6346" y="17828"/>
                    <a:pt x="6393" y="17814"/>
                    <a:pt x="6433" y="17783"/>
                  </a:cubicBezTo>
                  <a:cubicBezTo>
                    <a:pt x="8615" y="16379"/>
                    <a:pt x="11055" y="14715"/>
                    <a:pt x="11794" y="12016"/>
                  </a:cubicBezTo>
                  <a:cubicBezTo>
                    <a:pt x="12571" y="9021"/>
                    <a:pt x="10870" y="6101"/>
                    <a:pt x="8910" y="3956"/>
                  </a:cubicBezTo>
                  <a:cubicBezTo>
                    <a:pt x="7579" y="2404"/>
                    <a:pt x="5805" y="703"/>
                    <a:pt x="3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14"/>
            <p:cNvSpPr/>
            <p:nvPr/>
          </p:nvSpPr>
          <p:spPr>
            <a:xfrm>
              <a:off x="1544600" y="966425"/>
              <a:ext cx="441825" cy="290525"/>
            </a:xfrm>
            <a:custGeom>
              <a:avLst/>
              <a:gdLst/>
              <a:ahLst/>
              <a:cxnLst/>
              <a:rect l="l" t="t" r="r" b="b"/>
              <a:pathLst>
                <a:path w="17673" h="11621" extrusionOk="0">
                  <a:moveTo>
                    <a:pt x="14456" y="1"/>
                  </a:moveTo>
                  <a:cubicBezTo>
                    <a:pt x="14050" y="371"/>
                    <a:pt x="13606" y="666"/>
                    <a:pt x="13199" y="1036"/>
                  </a:cubicBezTo>
                  <a:cubicBezTo>
                    <a:pt x="12053" y="2108"/>
                    <a:pt x="11388" y="3513"/>
                    <a:pt x="11388" y="5251"/>
                  </a:cubicBezTo>
                  <a:cubicBezTo>
                    <a:pt x="11462" y="6951"/>
                    <a:pt x="11868" y="8578"/>
                    <a:pt x="12608" y="10057"/>
                  </a:cubicBezTo>
                  <a:cubicBezTo>
                    <a:pt x="8726" y="9724"/>
                    <a:pt x="7802" y="8911"/>
                    <a:pt x="6729" y="7691"/>
                  </a:cubicBezTo>
                  <a:cubicBezTo>
                    <a:pt x="6348" y="7269"/>
                    <a:pt x="6000" y="7218"/>
                    <a:pt x="5737" y="7218"/>
                  </a:cubicBezTo>
                  <a:cubicBezTo>
                    <a:pt x="5653" y="7218"/>
                    <a:pt x="5578" y="7224"/>
                    <a:pt x="5513" y="7224"/>
                  </a:cubicBezTo>
                  <a:cubicBezTo>
                    <a:pt x="5407" y="7224"/>
                    <a:pt x="5330" y="7210"/>
                    <a:pt x="5288" y="7136"/>
                  </a:cubicBezTo>
                  <a:cubicBezTo>
                    <a:pt x="4807" y="6471"/>
                    <a:pt x="4918" y="5768"/>
                    <a:pt x="4844" y="4844"/>
                  </a:cubicBezTo>
                  <a:cubicBezTo>
                    <a:pt x="4760" y="4312"/>
                    <a:pt x="4952" y="3419"/>
                    <a:pt x="4632" y="3419"/>
                  </a:cubicBezTo>
                  <a:cubicBezTo>
                    <a:pt x="4529" y="3419"/>
                    <a:pt x="4375" y="3511"/>
                    <a:pt x="4142" y="3735"/>
                  </a:cubicBezTo>
                  <a:cubicBezTo>
                    <a:pt x="3698" y="4179"/>
                    <a:pt x="3254" y="5731"/>
                    <a:pt x="2848" y="6138"/>
                  </a:cubicBezTo>
                  <a:cubicBezTo>
                    <a:pt x="2830" y="6155"/>
                    <a:pt x="2800" y="6163"/>
                    <a:pt x="2758" y="6163"/>
                  </a:cubicBezTo>
                  <a:cubicBezTo>
                    <a:pt x="2349" y="6163"/>
                    <a:pt x="840" y="5398"/>
                    <a:pt x="1" y="5029"/>
                  </a:cubicBezTo>
                  <a:lnTo>
                    <a:pt x="1" y="5029"/>
                  </a:lnTo>
                  <a:cubicBezTo>
                    <a:pt x="1" y="5436"/>
                    <a:pt x="38" y="5805"/>
                    <a:pt x="112" y="5916"/>
                  </a:cubicBezTo>
                  <a:cubicBezTo>
                    <a:pt x="3071" y="10085"/>
                    <a:pt x="7248" y="11621"/>
                    <a:pt x="11721" y="11621"/>
                  </a:cubicBezTo>
                  <a:cubicBezTo>
                    <a:pt x="13674" y="11621"/>
                    <a:pt x="15684" y="11328"/>
                    <a:pt x="17673" y="10833"/>
                  </a:cubicBezTo>
                  <a:cubicBezTo>
                    <a:pt x="17303" y="9798"/>
                    <a:pt x="16896" y="8098"/>
                    <a:pt x="16859" y="6360"/>
                  </a:cubicBezTo>
                  <a:cubicBezTo>
                    <a:pt x="16822" y="4548"/>
                    <a:pt x="15935" y="3180"/>
                    <a:pt x="15381" y="2478"/>
                  </a:cubicBezTo>
                  <a:cubicBezTo>
                    <a:pt x="15233" y="2330"/>
                    <a:pt x="14789" y="1184"/>
                    <a:pt x="144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14"/>
            <p:cNvSpPr/>
            <p:nvPr/>
          </p:nvSpPr>
          <p:spPr>
            <a:xfrm>
              <a:off x="2145375" y="744600"/>
              <a:ext cx="169175" cy="436300"/>
            </a:xfrm>
            <a:custGeom>
              <a:avLst/>
              <a:gdLst/>
              <a:ahLst/>
              <a:cxnLst/>
              <a:rect l="l" t="t" r="r" b="b"/>
              <a:pathLst>
                <a:path w="6767" h="17452" extrusionOk="0">
                  <a:moveTo>
                    <a:pt x="3439" y="1"/>
                  </a:moveTo>
                  <a:cubicBezTo>
                    <a:pt x="3069" y="223"/>
                    <a:pt x="2700" y="482"/>
                    <a:pt x="2293" y="740"/>
                  </a:cubicBezTo>
                  <a:cubicBezTo>
                    <a:pt x="2404" y="2256"/>
                    <a:pt x="2404" y="3920"/>
                    <a:pt x="1849" y="4696"/>
                  </a:cubicBezTo>
                  <a:cubicBezTo>
                    <a:pt x="555" y="6508"/>
                    <a:pt x="407" y="8874"/>
                    <a:pt x="186" y="11018"/>
                  </a:cubicBezTo>
                  <a:cubicBezTo>
                    <a:pt x="38" y="12608"/>
                    <a:pt x="1" y="15344"/>
                    <a:pt x="112" y="17451"/>
                  </a:cubicBezTo>
                  <a:cubicBezTo>
                    <a:pt x="2589" y="16342"/>
                    <a:pt x="4844" y="15085"/>
                    <a:pt x="6766" y="13865"/>
                  </a:cubicBezTo>
                  <a:cubicBezTo>
                    <a:pt x="6360" y="11942"/>
                    <a:pt x="4881" y="4622"/>
                    <a:pt x="34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14"/>
            <p:cNvSpPr/>
            <p:nvPr/>
          </p:nvSpPr>
          <p:spPr>
            <a:xfrm>
              <a:off x="1906000" y="764950"/>
              <a:ext cx="299475" cy="475100"/>
            </a:xfrm>
            <a:custGeom>
              <a:avLst/>
              <a:gdLst/>
              <a:ahLst/>
              <a:cxnLst/>
              <a:rect l="l" t="t" r="r" b="b"/>
              <a:pathLst>
                <a:path w="11979" h="19004" extrusionOk="0">
                  <a:moveTo>
                    <a:pt x="11868" y="0"/>
                  </a:moveTo>
                  <a:lnTo>
                    <a:pt x="11868" y="0"/>
                  </a:lnTo>
                  <a:cubicBezTo>
                    <a:pt x="7838" y="2625"/>
                    <a:pt x="3660" y="5028"/>
                    <a:pt x="0" y="8134"/>
                  </a:cubicBezTo>
                  <a:cubicBezTo>
                    <a:pt x="370" y="9354"/>
                    <a:pt x="814" y="10426"/>
                    <a:pt x="925" y="10611"/>
                  </a:cubicBezTo>
                  <a:cubicBezTo>
                    <a:pt x="1479" y="11313"/>
                    <a:pt x="2329" y="12718"/>
                    <a:pt x="2329" y="14530"/>
                  </a:cubicBezTo>
                  <a:cubicBezTo>
                    <a:pt x="2403" y="16267"/>
                    <a:pt x="2810" y="17931"/>
                    <a:pt x="3180" y="19003"/>
                  </a:cubicBezTo>
                  <a:cubicBezTo>
                    <a:pt x="5398" y="18449"/>
                    <a:pt x="7579" y="17672"/>
                    <a:pt x="9650" y="16748"/>
                  </a:cubicBezTo>
                  <a:cubicBezTo>
                    <a:pt x="9502" y="14567"/>
                    <a:pt x="9576" y="11831"/>
                    <a:pt x="9761" y="10278"/>
                  </a:cubicBezTo>
                  <a:cubicBezTo>
                    <a:pt x="9982" y="8097"/>
                    <a:pt x="10130" y="5694"/>
                    <a:pt x="11424" y="3919"/>
                  </a:cubicBezTo>
                  <a:cubicBezTo>
                    <a:pt x="11979" y="3143"/>
                    <a:pt x="11979" y="1442"/>
                    <a:pt x="118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14"/>
            <p:cNvSpPr/>
            <p:nvPr/>
          </p:nvSpPr>
          <p:spPr>
            <a:xfrm>
              <a:off x="1583425" y="460850"/>
              <a:ext cx="657175" cy="706175"/>
            </a:xfrm>
            <a:custGeom>
              <a:avLst/>
              <a:gdLst/>
              <a:ahLst/>
              <a:cxnLst/>
              <a:rect l="l" t="t" r="r" b="b"/>
              <a:pathLst>
                <a:path w="26287" h="28247" extrusionOk="0">
                  <a:moveTo>
                    <a:pt x="15048" y="1"/>
                  </a:moveTo>
                  <a:cubicBezTo>
                    <a:pt x="13902" y="149"/>
                    <a:pt x="10759" y="888"/>
                    <a:pt x="10020" y="1369"/>
                  </a:cubicBezTo>
                  <a:cubicBezTo>
                    <a:pt x="7247" y="3106"/>
                    <a:pt x="4215" y="4696"/>
                    <a:pt x="2256" y="7321"/>
                  </a:cubicBezTo>
                  <a:cubicBezTo>
                    <a:pt x="4141" y="6064"/>
                    <a:pt x="6101" y="5842"/>
                    <a:pt x="7543" y="4437"/>
                  </a:cubicBezTo>
                  <a:cubicBezTo>
                    <a:pt x="8733" y="3319"/>
                    <a:pt x="11754" y="1180"/>
                    <a:pt x="13617" y="1180"/>
                  </a:cubicBezTo>
                  <a:cubicBezTo>
                    <a:pt x="13663" y="1180"/>
                    <a:pt x="13709" y="1181"/>
                    <a:pt x="13754" y="1184"/>
                  </a:cubicBezTo>
                  <a:cubicBezTo>
                    <a:pt x="14863" y="2108"/>
                    <a:pt x="16489" y="4068"/>
                    <a:pt x="17710" y="4918"/>
                  </a:cubicBezTo>
                  <a:cubicBezTo>
                    <a:pt x="18449" y="6286"/>
                    <a:pt x="20039" y="8061"/>
                    <a:pt x="20150" y="9687"/>
                  </a:cubicBezTo>
                  <a:cubicBezTo>
                    <a:pt x="20224" y="11647"/>
                    <a:pt x="20371" y="13495"/>
                    <a:pt x="18893" y="15085"/>
                  </a:cubicBezTo>
                  <a:cubicBezTo>
                    <a:pt x="17192" y="16934"/>
                    <a:pt x="13717" y="18412"/>
                    <a:pt x="11979" y="19743"/>
                  </a:cubicBezTo>
                  <a:cubicBezTo>
                    <a:pt x="10881" y="20594"/>
                    <a:pt x="9824" y="21262"/>
                    <a:pt x="8823" y="21262"/>
                  </a:cubicBezTo>
                  <a:cubicBezTo>
                    <a:pt x="8475" y="21262"/>
                    <a:pt x="8135" y="21181"/>
                    <a:pt x="7801" y="21000"/>
                  </a:cubicBezTo>
                  <a:cubicBezTo>
                    <a:pt x="5916" y="19965"/>
                    <a:pt x="4215" y="16971"/>
                    <a:pt x="3882" y="16564"/>
                  </a:cubicBezTo>
                  <a:cubicBezTo>
                    <a:pt x="4511" y="15861"/>
                    <a:pt x="5435" y="14715"/>
                    <a:pt x="6360" y="14383"/>
                  </a:cubicBezTo>
                  <a:lnTo>
                    <a:pt x="6360" y="14383"/>
                  </a:lnTo>
                  <a:cubicBezTo>
                    <a:pt x="4992" y="14567"/>
                    <a:pt x="4030" y="14604"/>
                    <a:pt x="2921" y="15455"/>
                  </a:cubicBezTo>
                  <a:cubicBezTo>
                    <a:pt x="1812" y="14789"/>
                    <a:pt x="2071" y="13939"/>
                    <a:pt x="1" y="12867"/>
                  </a:cubicBezTo>
                  <a:lnTo>
                    <a:pt x="1" y="12867"/>
                  </a:lnTo>
                  <a:cubicBezTo>
                    <a:pt x="1" y="13717"/>
                    <a:pt x="2921" y="17007"/>
                    <a:pt x="5546" y="20668"/>
                  </a:cubicBezTo>
                  <a:cubicBezTo>
                    <a:pt x="6544" y="22109"/>
                    <a:pt x="8208" y="23219"/>
                    <a:pt x="8652" y="24623"/>
                  </a:cubicBezTo>
                  <a:cubicBezTo>
                    <a:pt x="9243" y="26731"/>
                    <a:pt x="10020" y="27729"/>
                    <a:pt x="10168" y="28247"/>
                  </a:cubicBezTo>
                  <a:cubicBezTo>
                    <a:pt x="10796" y="27877"/>
                    <a:pt x="11129" y="27174"/>
                    <a:pt x="11129" y="26435"/>
                  </a:cubicBezTo>
                  <a:cubicBezTo>
                    <a:pt x="11166" y="25548"/>
                    <a:pt x="11720" y="25622"/>
                    <a:pt x="12090" y="25104"/>
                  </a:cubicBezTo>
                  <a:cubicBezTo>
                    <a:pt x="12460" y="24586"/>
                    <a:pt x="12386" y="24217"/>
                    <a:pt x="12460" y="23773"/>
                  </a:cubicBezTo>
                  <a:cubicBezTo>
                    <a:pt x="12534" y="23514"/>
                    <a:pt x="12977" y="22590"/>
                    <a:pt x="13273" y="22331"/>
                  </a:cubicBezTo>
                  <a:cubicBezTo>
                    <a:pt x="14789" y="20815"/>
                    <a:pt x="18708" y="18819"/>
                    <a:pt x="19595" y="18080"/>
                  </a:cubicBezTo>
                  <a:cubicBezTo>
                    <a:pt x="21813" y="16231"/>
                    <a:pt x="24771" y="14235"/>
                    <a:pt x="25769" y="11388"/>
                  </a:cubicBezTo>
                  <a:cubicBezTo>
                    <a:pt x="26287" y="10316"/>
                    <a:pt x="24808" y="6841"/>
                    <a:pt x="22775" y="5325"/>
                  </a:cubicBezTo>
                  <a:cubicBezTo>
                    <a:pt x="20482" y="3587"/>
                    <a:pt x="17746" y="1221"/>
                    <a:pt x="150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14"/>
            <p:cNvSpPr/>
            <p:nvPr/>
          </p:nvSpPr>
          <p:spPr>
            <a:xfrm>
              <a:off x="1739625" y="1115500"/>
              <a:ext cx="332775" cy="154125"/>
            </a:xfrm>
            <a:custGeom>
              <a:avLst/>
              <a:gdLst/>
              <a:ahLst/>
              <a:cxnLst/>
              <a:rect l="l" t="t" r="r" b="b"/>
              <a:pathLst>
                <a:path w="13311" h="6165" extrusionOk="0">
                  <a:moveTo>
                    <a:pt x="3172" y="0"/>
                  </a:moveTo>
                  <a:cubicBezTo>
                    <a:pt x="2933" y="0"/>
                    <a:pt x="2702" y="9"/>
                    <a:pt x="2478" y="27"/>
                  </a:cubicBezTo>
                  <a:cubicBezTo>
                    <a:pt x="1369" y="397"/>
                    <a:pt x="1" y="1062"/>
                    <a:pt x="444" y="2282"/>
                  </a:cubicBezTo>
                  <a:cubicBezTo>
                    <a:pt x="1110" y="4242"/>
                    <a:pt x="2404" y="6164"/>
                    <a:pt x="2404" y="6164"/>
                  </a:cubicBezTo>
                  <a:cubicBezTo>
                    <a:pt x="2404" y="6164"/>
                    <a:pt x="7099" y="5314"/>
                    <a:pt x="8023" y="5129"/>
                  </a:cubicBezTo>
                  <a:cubicBezTo>
                    <a:pt x="8541" y="5018"/>
                    <a:pt x="11092" y="4242"/>
                    <a:pt x="13310" y="3207"/>
                  </a:cubicBezTo>
                  <a:lnTo>
                    <a:pt x="13162" y="2948"/>
                  </a:lnTo>
                  <a:cubicBezTo>
                    <a:pt x="12645" y="2393"/>
                    <a:pt x="11166" y="2061"/>
                    <a:pt x="10426" y="1802"/>
                  </a:cubicBezTo>
                  <a:cubicBezTo>
                    <a:pt x="8874" y="1173"/>
                    <a:pt x="7284" y="656"/>
                    <a:pt x="5694" y="286"/>
                  </a:cubicBezTo>
                  <a:cubicBezTo>
                    <a:pt x="4742" y="90"/>
                    <a:pt x="3917" y="0"/>
                    <a:pt x="3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14"/>
            <p:cNvSpPr/>
            <p:nvPr/>
          </p:nvSpPr>
          <p:spPr>
            <a:xfrm>
              <a:off x="1792300" y="1231700"/>
              <a:ext cx="23150" cy="35150"/>
            </a:xfrm>
            <a:custGeom>
              <a:avLst/>
              <a:gdLst/>
              <a:ahLst/>
              <a:cxnLst/>
              <a:rect l="l" t="t" r="r" b="b"/>
              <a:pathLst>
                <a:path w="926" h="1406" extrusionOk="0">
                  <a:moveTo>
                    <a:pt x="1" y="1"/>
                  </a:moveTo>
                  <a:lnTo>
                    <a:pt x="1" y="1"/>
                  </a:lnTo>
                  <a:cubicBezTo>
                    <a:pt x="260" y="481"/>
                    <a:pt x="555" y="925"/>
                    <a:pt x="925" y="1405"/>
                  </a:cubicBezTo>
                  <a:cubicBezTo>
                    <a:pt x="925" y="1405"/>
                    <a:pt x="519" y="851"/>
                    <a:pt x="1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14"/>
            <p:cNvSpPr/>
            <p:nvPr/>
          </p:nvSpPr>
          <p:spPr>
            <a:xfrm>
              <a:off x="1639800" y="1116175"/>
              <a:ext cx="193200" cy="213875"/>
            </a:xfrm>
            <a:custGeom>
              <a:avLst/>
              <a:gdLst/>
              <a:ahLst/>
              <a:cxnLst/>
              <a:rect l="l" t="t" r="r" b="b"/>
              <a:pathLst>
                <a:path w="7728" h="8555" extrusionOk="0">
                  <a:moveTo>
                    <a:pt x="6471" y="0"/>
                  </a:moveTo>
                  <a:lnTo>
                    <a:pt x="6471" y="0"/>
                  </a:lnTo>
                  <a:cubicBezTo>
                    <a:pt x="5325" y="148"/>
                    <a:pt x="4400" y="555"/>
                    <a:pt x="3587" y="1257"/>
                  </a:cubicBezTo>
                  <a:cubicBezTo>
                    <a:pt x="2108" y="2255"/>
                    <a:pt x="925" y="3808"/>
                    <a:pt x="1" y="5509"/>
                  </a:cubicBezTo>
                  <a:cubicBezTo>
                    <a:pt x="999" y="6470"/>
                    <a:pt x="2515" y="7357"/>
                    <a:pt x="3698" y="7801"/>
                  </a:cubicBezTo>
                  <a:cubicBezTo>
                    <a:pt x="4271" y="8070"/>
                    <a:pt x="4997" y="8555"/>
                    <a:pt x="5625" y="8555"/>
                  </a:cubicBezTo>
                  <a:cubicBezTo>
                    <a:pt x="5686" y="8555"/>
                    <a:pt x="5746" y="8550"/>
                    <a:pt x="5805" y="8540"/>
                  </a:cubicBezTo>
                  <a:cubicBezTo>
                    <a:pt x="6212" y="7690"/>
                    <a:pt x="7210" y="6470"/>
                    <a:pt x="7728" y="5879"/>
                  </a:cubicBezTo>
                  <a:cubicBezTo>
                    <a:pt x="7358" y="5398"/>
                    <a:pt x="6397" y="5102"/>
                    <a:pt x="6101" y="4622"/>
                  </a:cubicBezTo>
                  <a:cubicBezTo>
                    <a:pt x="5694" y="3993"/>
                    <a:pt x="5251" y="3106"/>
                    <a:pt x="4955" y="2255"/>
                  </a:cubicBezTo>
                  <a:cubicBezTo>
                    <a:pt x="4548" y="1035"/>
                    <a:pt x="5362" y="370"/>
                    <a:pt x="64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14"/>
            <p:cNvSpPr/>
            <p:nvPr/>
          </p:nvSpPr>
          <p:spPr>
            <a:xfrm>
              <a:off x="1840375" y="1248325"/>
              <a:ext cx="266200" cy="203375"/>
            </a:xfrm>
            <a:custGeom>
              <a:avLst/>
              <a:gdLst/>
              <a:ahLst/>
              <a:cxnLst/>
              <a:rect l="l" t="t" r="r" b="b"/>
              <a:pathLst>
                <a:path w="10648" h="8135" extrusionOk="0">
                  <a:moveTo>
                    <a:pt x="9724" y="1"/>
                  </a:moveTo>
                  <a:cubicBezTo>
                    <a:pt x="8319" y="482"/>
                    <a:pt x="6951" y="1221"/>
                    <a:pt x="5620" y="1886"/>
                  </a:cubicBezTo>
                  <a:cubicBezTo>
                    <a:pt x="4363" y="2478"/>
                    <a:pt x="2810" y="2959"/>
                    <a:pt x="1738" y="3772"/>
                  </a:cubicBezTo>
                  <a:cubicBezTo>
                    <a:pt x="666" y="4622"/>
                    <a:pt x="0" y="6656"/>
                    <a:pt x="74" y="8135"/>
                  </a:cubicBezTo>
                  <a:lnTo>
                    <a:pt x="296" y="8135"/>
                  </a:lnTo>
                  <a:cubicBezTo>
                    <a:pt x="3624" y="7802"/>
                    <a:pt x="7395" y="5842"/>
                    <a:pt x="10574" y="4844"/>
                  </a:cubicBezTo>
                  <a:cubicBezTo>
                    <a:pt x="10648" y="4807"/>
                    <a:pt x="10315" y="2108"/>
                    <a:pt x="98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14"/>
            <p:cNvSpPr/>
            <p:nvPr/>
          </p:nvSpPr>
          <p:spPr>
            <a:xfrm>
              <a:off x="1588975" y="1254800"/>
              <a:ext cx="195975" cy="181200"/>
            </a:xfrm>
            <a:custGeom>
              <a:avLst/>
              <a:gdLst/>
              <a:ahLst/>
              <a:cxnLst/>
              <a:rect l="l" t="t" r="r" b="b"/>
              <a:pathLst>
                <a:path w="7839" h="7248" extrusionOk="0">
                  <a:moveTo>
                    <a:pt x="2034" y="1"/>
                  </a:moveTo>
                  <a:cubicBezTo>
                    <a:pt x="1220" y="1517"/>
                    <a:pt x="555" y="3143"/>
                    <a:pt x="74" y="4548"/>
                  </a:cubicBezTo>
                  <a:cubicBezTo>
                    <a:pt x="0" y="4659"/>
                    <a:pt x="3439" y="6323"/>
                    <a:pt x="6581" y="7247"/>
                  </a:cubicBezTo>
                  <a:cubicBezTo>
                    <a:pt x="6840" y="6471"/>
                    <a:pt x="7025" y="5288"/>
                    <a:pt x="7210" y="4659"/>
                  </a:cubicBezTo>
                  <a:cubicBezTo>
                    <a:pt x="7395" y="4105"/>
                    <a:pt x="7468" y="3476"/>
                    <a:pt x="7838" y="2995"/>
                  </a:cubicBezTo>
                  <a:lnTo>
                    <a:pt x="7838" y="2995"/>
                  </a:lnTo>
                  <a:cubicBezTo>
                    <a:pt x="7779" y="3005"/>
                    <a:pt x="7718" y="3010"/>
                    <a:pt x="7657" y="3010"/>
                  </a:cubicBezTo>
                  <a:cubicBezTo>
                    <a:pt x="7029" y="3010"/>
                    <a:pt x="6303" y="2532"/>
                    <a:pt x="5731" y="2330"/>
                  </a:cubicBezTo>
                  <a:cubicBezTo>
                    <a:pt x="4585" y="1849"/>
                    <a:pt x="3032" y="962"/>
                    <a:pt x="2034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4"/>
            <p:cNvSpPr/>
            <p:nvPr/>
          </p:nvSpPr>
          <p:spPr>
            <a:xfrm>
              <a:off x="1784925" y="1262200"/>
              <a:ext cx="58250" cy="67500"/>
            </a:xfrm>
            <a:custGeom>
              <a:avLst/>
              <a:gdLst/>
              <a:ahLst/>
              <a:cxnLst/>
              <a:rect l="l" t="t" r="r" b="b"/>
              <a:pathLst>
                <a:path w="2330" h="2700" extrusionOk="0">
                  <a:moveTo>
                    <a:pt x="2329" y="1"/>
                  </a:moveTo>
                  <a:lnTo>
                    <a:pt x="2329" y="1"/>
                  </a:lnTo>
                  <a:cubicBezTo>
                    <a:pt x="1701" y="111"/>
                    <a:pt x="1220" y="185"/>
                    <a:pt x="1220" y="185"/>
                  </a:cubicBezTo>
                  <a:cubicBezTo>
                    <a:pt x="777" y="777"/>
                    <a:pt x="370" y="1849"/>
                    <a:pt x="0" y="2699"/>
                  </a:cubicBezTo>
                  <a:cubicBezTo>
                    <a:pt x="666" y="1775"/>
                    <a:pt x="1294" y="666"/>
                    <a:pt x="1516" y="444"/>
                  </a:cubicBezTo>
                  <a:cubicBezTo>
                    <a:pt x="1590" y="370"/>
                    <a:pt x="1923" y="185"/>
                    <a:pt x="2329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4"/>
            <p:cNvSpPr/>
            <p:nvPr/>
          </p:nvSpPr>
          <p:spPr>
            <a:xfrm>
              <a:off x="1784000" y="1195650"/>
              <a:ext cx="304100" cy="256200"/>
            </a:xfrm>
            <a:custGeom>
              <a:avLst/>
              <a:gdLst/>
              <a:ahLst/>
              <a:cxnLst/>
              <a:rect l="l" t="t" r="r" b="b"/>
              <a:pathLst>
                <a:path w="12164" h="10248" extrusionOk="0">
                  <a:moveTo>
                    <a:pt x="11498" y="1"/>
                  </a:moveTo>
                  <a:cubicBezTo>
                    <a:pt x="9280" y="1036"/>
                    <a:pt x="6729" y="1812"/>
                    <a:pt x="6211" y="1923"/>
                  </a:cubicBezTo>
                  <a:cubicBezTo>
                    <a:pt x="6063" y="1960"/>
                    <a:pt x="5879" y="1960"/>
                    <a:pt x="5694" y="1997"/>
                  </a:cubicBezTo>
                  <a:cubicBezTo>
                    <a:pt x="5324" y="2736"/>
                    <a:pt x="4880" y="3883"/>
                    <a:pt x="4326" y="4437"/>
                  </a:cubicBezTo>
                  <a:cubicBezTo>
                    <a:pt x="3808" y="4918"/>
                    <a:pt x="2921" y="5066"/>
                    <a:pt x="2551" y="5251"/>
                  </a:cubicBezTo>
                  <a:cubicBezTo>
                    <a:pt x="2292" y="5361"/>
                    <a:pt x="1627" y="5620"/>
                    <a:pt x="1331" y="5805"/>
                  </a:cubicBezTo>
                  <a:cubicBezTo>
                    <a:pt x="629" y="7025"/>
                    <a:pt x="407" y="8245"/>
                    <a:pt x="111" y="9687"/>
                  </a:cubicBezTo>
                  <a:cubicBezTo>
                    <a:pt x="111" y="9761"/>
                    <a:pt x="74" y="9872"/>
                    <a:pt x="0" y="9946"/>
                  </a:cubicBezTo>
                  <a:cubicBezTo>
                    <a:pt x="795" y="10111"/>
                    <a:pt x="1501" y="10247"/>
                    <a:pt x="2144" y="10247"/>
                  </a:cubicBezTo>
                  <a:cubicBezTo>
                    <a:pt x="2219" y="10247"/>
                    <a:pt x="2293" y="10245"/>
                    <a:pt x="2366" y="10242"/>
                  </a:cubicBezTo>
                  <a:cubicBezTo>
                    <a:pt x="2292" y="8763"/>
                    <a:pt x="2958" y="6729"/>
                    <a:pt x="4030" y="5879"/>
                  </a:cubicBezTo>
                  <a:cubicBezTo>
                    <a:pt x="5102" y="5066"/>
                    <a:pt x="6692" y="4585"/>
                    <a:pt x="7912" y="3993"/>
                  </a:cubicBezTo>
                  <a:cubicBezTo>
                    <a:pt x="9317" y="3328"/>
                    <a:pt x="10648" y="2589"/>
                    <a:pt x="12053" y="2108"/>
                  </a:cubicBezTo>
                  <a:lnTo>
                    <a:pt x="12164" y="2108"/>
                  </a:lnTo>
                  <a:cubicBezTo>
                    <a:pt x="11942" y="1221"/>
                    <a:pt x="11720" y="481"/>
                    <a:pt x="114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14"/>
            <p:cNvSpPr/>
            <p:nvPr/>
          </p:nvSpPr>
          <p:spPr>
            <a:xfrm>
              <a:off x="1843150" y="1236425"/>
              <a:ext cx="86400" cy="23950"/>
            </a:xfrm>
            <a:custGeom>
              <a:avLst/>
              <a:gdLst/>
              <a:ahLst/>
              <a:cxnLst/>
              <a:rect l="l" t="t" r="r" b="b"/>
              <a:pathLst>
                <a:path w="3456" h="958" extrusionOk="0">
                  <a:moveTo>
                    <a:pt x="3159" y="1"/>
                  </a:moveTo>
                  <a:cubicBezTo>
                    <a:pt x="2545" y="1"/>
                    <a:pt x="978" y="511"/>
                    <a:pt x="0" y="958"/>
                  </a:cubicBezTo>
                  <a:cubicBezTo>
                    <a:pt x="1036" y="773"/>
                    <a:pt x="2477" y="514"/>
                    <a:pt x="3328" y="329"/>
                  </a:cubicBezTo>
                  <a:cubicBezTo>
                    <a:pt x="3328" y="329"/>
                    <a:pt x="3402" y="292"/>
                    <a:pt x="3402" y="181"/>
                  </a:cubicBezTo>
                  <a:cubicBezTo>
                    <a:pt x="3456" y="55"/>
                    <a:pt x="3357" y="1"/>
                    <a:pt x="315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14"/>
            <p:cNvSpPr/>
            <p:nvPr/>
          </p:nvSpPr>
          <p:spPr>
            <a:xfrm>
              <a:off x="1753500" y="1245575"/>
              <a:ext cx="171925" cy="198725"/>
            </a:xfrm>
            <a:custGeom>
              <a:avLst/>
              <a:gdLst/>
              <a:ahLst/>
              <a:cxnLst/>
              <a:rect l="l" t="t" r="r" b="b"/>
              <a:pathLst>
                <a:path w="6877" h="7949" extrusionOk="0">
                  <a:moveTo>
                    <a:pt x="6877" y="0"/>
                  </a:moveTo>
                  <a:lnTo>
                    <a:pt x="6877" y="0"/>
                  </a:lnTo>
                  <a:cubicBezTo>
                    <a:pt x="5989" y="185"/>
                    <a:pt x="4585" y="481"/>
                    <a:pt x="3549" y="666"/>
                  </a:cubicBezTo>
                  <a:cubicBezTo>
                    <a:pt x="3143" y="850"/>
                    <a:pt x="2847" y="1035"/>
                    <a:pt x="2736" y="1109"/>
                  </a:cubicBezTo>
                  <a:cubicBezTo>
                    <a:pt x="2477" y="1331"/>
                    <a:pt x="1886" y="2440"/>
                    <a:pt x="1183" y="3364"/>
                  </a:cubicBezTo>
                  <a:cubicBezTo>
                    <a:pt x="814" y="3845"/>
                    <a:pt x="777" y="4474"/>
                    <a:pt x="629" y="5028"/>
                  </a:cubicBezTo>
                  <a:cubicBezTo>
                    <a:pt x="444" y="5657"/>
                    <a:pt x="259" y="6840"/>
                    <a:pt x="0" y="7616"/>
                  </a:cubicBezTo>
                  <a:cubicBezTo>
                    <a:pt x="407" y="7764"/>
                    <a:pt x="814" y="7875"/>
                    <a:pt x="1183" y="7949"/>
                  </a:cubicBezTo>
                  <a:cubicBezTo>
                    <a:pt x="1257" y="7875"/>
                    <a:pt x="1257" y="7764"/>
                    <a:pt x="1294" y="7690"/>
                  </a:cubicBezTo>
                  <a:cubicBezTo>
                    <a:pt x="1553" y="6248"/>
                    <a:pt x="1812" y="5028"/>
                    <a:pt x="2477" y="3808"/>
                  </a:cubicBezTo>
                  <a:cubicBezTo>
                    <a:pt x="2773" y="3623"/>
                    <a:pt x="3401" y="3364"/>
                    <a:pt x="3734" y="3254"/>
                  </a:cubicBezTo>
                  <a:cubicBezTo>
                    <a:pt x="4141" y="3069"/>
                    <a:pt x="5028" y="2921"/>
                    <a:pt x="5509" y="2440"/>
                  </a:cubicBezTo>
                  <a:cubicBezTo>
                    <a:pt x="6100" y="1886"/>
                    <a:pt x="6507" y="739"/>
                    <a:pt x="68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4"/>
            <p:cNvSpPr/>
            <p:nvPr/>
          </p:nvSpPr>
          <p:spPr>
            <a:xfrm>
              <a:off x="1748875" y="1130950"/>
              <a:ext cx="314275" cy="198750"/>
            </a:xfrm>
            <a:custGeom>
              <a:avLst/>
              <a:gdLst/>
              <a:ahLst/>
              <a:cxnLst/>
              <a:rect l="l" t="t" r="r" b="b"/>
              <a:pathLst>
                <a:path w="12571" h="7950" extrusionOk="0">
                  <a:moveTo>
                    <a:pt x="962" y="1"/>
                  </a:moveTo>
                  <a:cubicBezTo>
                    <a:pt x="0" y="149"/>
                    <a:pt x="370" y="2145"/>
                    <a:pt x="555" y="2663"/>
                  </a:cubicBezTo>
                  <a:cubicBezTo>
                    <a:pt x="740" y="3106"/>
                    <a:pt x="888" y="3661"/>
                    <a:pt x="1183" y="4031"/>
                  </a:cubicBezTo>
                  <a:cubicBezTo>
                    <a:pt x="1664" y="4622"/>
                    <a:pt x="1701" y="5324"/>
                    <a:pt x="1701" y="5324"/>
                  </a:cubicBezTo>
                  <a:cubicBezTo>
                    <a:pt x="1738" y="6471"/>
                    <a:pt x="1183" y="7025"/>
                    <a:pt x="1368" y="7949"/>
                  </a:cubicBezTo>
                  <a:cubicBezTo>
                    <a:pt x="2625" y="6471"/>
                    <a:pt x="3106" y="5694"/>
                    <a:pt x="4954" y="5177"/>
                  </a:cubicBezTo>
                  <a:cubicBezTo>
                    <a:pt x="6248" y="4807"/>
                    <a:pt x="9687" y="3883"/>
                    <a:pt x="9945" y="3846"/>
                  </a:cubicBezTo>
                  <a:cubicBezTo>
                    <a:pt x="10685" y="3624"/>
                    <a:pt x="11868" y="3254"/>
                    <a:pt x="12570" y="2737"/>
                  </a:cubicBezTo>
                  <a:lnTo>
                    <a:pt x="12570" y="2737"/>
                  </a:lnTo>
                  <a:cubicBezTo>
                    <a:pt x="10278" y="2958"/>
                    <a:pt x="7949" y="3809"/>
                    <a:pt x="5916" y="4326"/>
                  </a:cubicBezTo>
                  <a:cubicBezTo>
                    <a:pt x="5386" y="4459"/>
                    <a:pt x="4879" y="4532"/>
                    <a:pt x="4395" y="4532"/>
                  </a:cubicBezTo>
                  <a:cubicBezTo>
                    <a:pt x="3259" y="4532"/>
                    <a:pt x="2250" y="4129"/>
                    <a:pt x="1368" y="3143"/>
                  </a:cubicBezTo>
                  <a:cubicBezTo>
                    <a:pt x="888" y="2552"/>
                    <a:pt x="333" y="1110"/>
                    <a:pt x="9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4"/>
            <p:cNvSpPr/>
            <p:nvPr/>
          </p:nvSpPr>
          <p:spPr>
            <a:xfrm>
              <a:off x="1856075" y="1253825"/>
              <a:ext cx="213550" cy="129475"/>
            </a:xfrm>
            <a:custGeom>
              <a:avLst/>
              <a:gdLst/>
              <a:ahLst/>
              <a:cxnLst/>
              <a:rect l="l" t="t" r="r" b="b"/>
              <a:pathLst>
                <a:path w="8542" h="5179" extrusionOk="0">
                  <a:moveTo>
                    <a:pt x="7427" y="0"/>
                  </a:moveTo>
                  <a:cubicBezTo>
                    <a:pt x="6841" y="0"/>
                    <a:pt x="6261" y="64"/>
                    <a:pt x="5694" y="336"/>
                  </a:cubicBezTo>
                  <a:cubicBezTo>
                    <a:pt x="4807" y="705"/>
                    <a:pt x="5140" y="927"/>
                    <a:pt x="4363" y="1445"/>
                  </a:cubicBezTo>
                  <a:cubicBezTo>
                    <a:pt x="4031" y="1630"/>
                    <a:pt x="2922" y="2184"/>
                    <a:pt x="2552" y="2443"/>
                  </a:cubicBezTo>
                  <a:cubicBezTo>
                    <a:pt x="2071" y="2628"/>
                    <a:pt x="888" y="2813"/>
                    <a:pt x="703" y="3182"/>
                  </a:cubicBezTo>
                  <a:cubicBezTo>
                    <a:pt x="666" y="3219"/>
                    <a:pt x="1" y="4698"/>
                    <a:pt x="1" y="5179"/>
                  </a:cubicBezTo>
                  <a:cubicBezTo>
                    <a:pt x="519" y="4698"/>
                    <a:pt x="888" y="3885"/>
                    <a:pt x="1628" y="3367"/>
                  </a:cubicBezTo>
                  <a:cubicBezTo>
                    <a:pt x="2589" y="3219"/>
                    <a:pt x="3291" y="2850"/>
                    <a:pt x="3994" y="2332"/>
                  </a:cubicBezTo>
                  <a:cubicBezTo>
                    <a:pt x="5473" y="1223"/>
                    <a:pt x="6877" y="853"/>
                    <a:pt x="8541" y="40"/>
                  </a:cubicBezTo>
                  <a:cubicBezTo>
                    <a:pt x="8169" y="25"/>
                    <a:pt x="7797" y="0"/>
                    <a:pt x="74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14"/>
            <p:cNvSpPr/>
            <p:nvPr/>
          </p:nvSpPr>
          <p:spPr>
            <a:xfrm>
              <a:off x="2266450" y="916300"/>
              <a:ext cx="380825" cy="260450"/>
            </a:xfrm>
            <a:custGeom>
              <a:avLst/>
              <a:gdLst/>
              <a:ahLst/>
              <a:cxnLst/>
              <a:rect l="l" t="t" r="r" b="b"/>
              <a:pathLst>
                <a:path w="15233" h="10418" extrusionOk="0">
                  <a:moveTo>
                    <a:pt x="2575" y="0"/>
                  </a:moveTo>
                  <a:cubicBezTo>
                    <a:pt x="2164" y="0"/>
                    <a:pt x="1757" y="46"/>
                    <a:pt x="1332" y="231"/>
                  </a:cubicBezTo>
                  <a:cubicBezTo>
                    <a:pt x="814" y="453"/>
                    <a:pt x="371" y="786"/>
                    <a:pt x="1" y="1193"/>
                  </a:cubicBezTo>
                  <a:lnTo>
                    <a:pt x="1" y="1303"/>
                  </a:lnTo>
                  <a:cubicBezTo>
                    <a:pt x="149" y="1895"/>
                    <a:pt x="703" y="2302"/>
                    <a:pt x="1147" y="2634"/>
                  </a:cubicBezTo>
                  <a:cubicBezTo>
                    <a:pt x="1886" y="3152"/>
                    <a:pt x="4031" y="3300"/>
                    <a:pt x="4807" y="3744"/>
                  </a:cubicBezTo>
                  <a:cubicBezTo>
                    <a:pt x="6064" y="4483"/>
                    <a:pt x="5990" y="5962"/>
                    <a:pt x="7210" y="7810"/>
                  </a:cubicBezTo>
                  <a:cubicBezTo>
                    <a:pt x="8430" y="9687"/>
                    <a:pt x="9516" y="10418"/>
                    <a:pt x="11299" y="10418"/>
                  </a:cubicBezTo>
                  <a:cubicBezTo>
                    <a:pt x="12326" y="10418"/>
                    <a:pt x="13584" y="10175"/>
                    <a:pt x="15233" y="9770"/>
                  </a:cubicBezTo>
                  <a:cubicBezTo>
                    <a:pt x="13717" y="7625"/>
                    <a:pt x="11573" y="6147"/>
                    <a:pt x="9872" y="4446"/>
                  </a:cubicBezTo>
                  <a:cubicBezTo>
                    <a:pt x="8282" y="2782"/>
                    <a:pt x="6323" y="46"/>
                    <a:pt x="3846" y="46"/>
                  </a:cubicBezTo>
                  <a:cubicBezTo>
                    <a:pt x="3402" y="46"/>
                    <a:pt x="2986" y="0"/>
                    <a:pt x="25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14"/>
            <p:cNvSpPr/>
            <p:nvPr/>
          </p:nvSpPr>
          <p:spPr>
            <a:xfrm>
              <a:off x="2197150" y="946100"/>
              <a:ext cx="495425" cy="401150"/>
            </a:xfrm>
            <a:custGeom>
              <a:avLst/>
              <a:gdLst/>
              <a:ahLst/>
              <a:cxnLst/>
              <a:rect l="l" t="t" r="r" b="b"/>
              <a:pathLst>
                <a:path w="19817" h="16046" extrusionOk="0">
                  <a:moveTo>
                    <a:pt x="2810" y="1"/>
                  </a:moveTo>
                  <a:cubicBezTo>
                    <a:pt x="2366" y="481"/>
                    <a:pt x="1923" y="1036"/>
                    <a:pt x="1553" y="1516"/>
                  </a:cubicBezTo>
                  <a:cubicBezTo>
                    <a:pt x="998" y="2330"/>
                    <a:pt x="518" y="3180"/>
                    <a:pt x="0" y="4067"/>
                  </a:cubicBezTo>
                  <a:cubicBezTo>
                    <a:pt x="1072" y="4400"/>
                    <a:pt x="3032" y="5435"/>
                    <a:pt x="3882" y="6138"/>
                  </a:cubicBezTo>
                  <a:cubicBezTo>
                    <a:pt x="5398" y="7432"/>
                    <a:pt x="8023" y="8652"/>
                    <a:pt x="8282" y="10685"/>
                  </a:cubicBezTo>
                  <a:cubicBezTo>
                    <a:pt x="8466" y="12090"/>
                    <a:pt x="8725" y="13828"/>
                    <a:pt x="8540" y="16046"/>
                  </a:cubicBezTo>
                  <a:cubicBezTo>
                    <a:pt x="8947" y="16046"/>
                    <a:pt x="9428" y="16046"/>
                    <a:pt x="9871" y="16009"/>
                  </a:cubicBezTo>
                  <a:cubicBezTo>
                    <a:pt x="9945" y="14974"/>
                    <a:pt x="10943" y="13939"/>
                    <a:pt x="11979" y="12312"/>
                  </a:cubicBezTo>
                  <a:cubicBezTo>
                    <a:pt x="12533" y="11461"/>
                    <a:pt x="13716" y="10537"/>
                    <a:pt x="14677" y="10352"/>
                  </a:cubicBezTo>
                  <a:cubicBezTo>
                    <a:pt x="15274" y="10229"/>
                    <a:pt x="15950" y="10094"/>
                    <a:pt x="16592" y="10094"/>
                  </a:cubicBezTo>
                  <a:cubicBezTo>
                    <a:pt x="17104" y="10094"/>
                    <a:pt x="17595" y="10180"/>
                    <a:pt x="18005" y="10426"/>
                  </a:cubicBezTo>
                  <a:cubicBezTo>
                    <a:pt x="18744" y="10833"/>
                    <a:pt x="19040" y="13236"/>
                    <a:pt x="19114" y="13975"/>
                  </a:cubicBezTo>
                  <a:cubicBezTo>
                    <a:pt x="19114" y="14123"/>
                    <a:pt x="19188" y="14308"/>
                    <a:pt x="19188" y="14419"/>
                  </a:cubicBezTo>
                  <a:cubicBezTo>
                    <a:pt x="19410" y="14382"/>
                    <a:pt x="19595" y="14345"/>
                    <a:pt x="19816" y="14234"/>
                  </a:cubicBezTo>
                  <a:cubicBezTo>
                    <a:pt x="19816" y="11831"/>
                    <a:pt x="19114" y="10057"/>
                    <a:pt x="18079" y="8578"/>
                  </a:cubicBezTo>
                  <a:cubicBezTo>
                    <a:pt x="16417" y="8983"/>
                    <a:pt x="15155" y="9226"/>
                    <a:pt x="14127" y="9226"/>
                  </a:cubicBezTo>
                  <a:cubicBezTo>
                    <a:pt x="12342" y="9226"/>
                    <a:pt x="11262" y="8495"/>
                    <a:pt x="10019" y="6618"/>
                  </a:cubicBezTo>
                  <a:cubicBezTo>
                    <a:pt x="8836" y="4770"/>
                    <a:pt x="8873" y="3291"/>
                    <a:pt x="7616" y="2552"/>
                  </a:cubicBezTo>
                  <a:cubicBezTo>
                    <a:pt x="6840" y="2108"/>
                    <a:pt x="4695" y="1960"/>
                    <a:pt x="3956" y="1442"/>
                  </a:cubicBezTo>
                  <a:cubicBezTo>
                    <a:pt x="3512" y="1110"/>
                    <a:pt x="2958" y="703"/>
                    <a:pt x="2810" y="111"/>
                  </a:cubicBezTo>
                  <a:lnTo>
                    <a:pt x="281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14"/>
            <p:cNvSpPr/>
            <p:nvPr/>
          </p:nvSpPr>
          <p:spPr>
            <a:xfrm>
              <a:off x="2443925" y="1198450"/>
              <a:ext cx="232925" cy="148800"/>
            </a:xfrm>
            <a:custGeom>
              <a:avLst/>
              <a:gdLst/>
              <a:ahLst/>
              <a:cxnLst/>
              <a:rect l="l" t="t" r="r" b="b"/>
              <a:pathLst>
                <a:path w="9317" h="5952" extrusionOk="0">
                  <a:moveTo>
                    <a:pt x="6721" y="0"/>
                  </a:moveTo>
                  <a:cubicBezTo>
                    <a:pt x="6079" y="0"/>
                    <a:pt x="5403" y="135"/>
                    <a:pt x="4806" y="258"/>
                  </a:cubicBezTo>
                  <a:cubicBezTo>
                    <a:pt x="3845" y="443"/>
                    <a:pt x="2625" y="1367"/>
                    <a:pt x="2071" y="2255"/>
                  </a:cubicBezTo>
                  <a:cubicBezTo>
                    <a:pt x="1072" y="3881"/>
                    <a:pt x="37" y="4954"/>
                    <a:pt x="0" y="5952"/>
                  </a:cubicBezTo>
                  <a:cubicBezTo>
                    <a:pt x="2884" y="5878"/>
                    <a:pt x="5916" y="5360"/>
                    <a:pt x="9317" y="4399"/>
                  </a:cubicBezTo>
                  <a:cubicBezTo>
                    <a:pt x="9317" y="4214"/>
                    <a:pt x="9243" y="4029"/>
                    <a:pt x="9243" y="3881"/>
                  </a:cubicBezTo>
                  <a:cubicBezTo>
                    <a:pt x="9169" y="3142"/>
                    <a:pt x="8947" y="739"/>
                    <a:pt x="8134" y="332"/>
                  </a:cubicBezTo>
                  <a:cubicBezTo>
                    <a:pt x="7724" y="86"/>
                    <a:pt x="7233" y="0"/>
                    <a:pt x="67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14"/>
            <p:cNvSpPr/>
            <p:nvPr/>
          </p:nvSpPr>
          <p:spPr>
            <a:xfrm>
              <a:off x="2147225" y="1047775"/>
              <a:ext cx="256975" cy="223700"/>
            </a:xfrm>
            <a:custGeom>
              <a:avLst/>
              <a:gdLst/>
              <a:ahLst/>
              <a:cxnLst/>
              <a:rect l="l" t="t" r="r" b="b"/>
              <a:pathLst>
                <a:path w="10279" h="8948" extrusionOk="0">
                  <a:moveTo>
                    <a:pt x="1997" y="0"/>
                  </a:moveTo>
                  <a:cubicBezTo>
                    <a:pt x="925" y="1997"/>
                    <a:pt x="112" y="4178"/>
                    <a:pt x="1" y="6248"/>
                  </a:cubicBezTo>
                  <a:cubicBezTo>
                    <a:pt x="740" y="6988"/>
                    <a:pt x="1775" y="7949"/>
                    <a:pt x="2884" y="8947"/>
                  </a:cubicBezTo>
                  <a:cubicBezTo>
                    <a:pt x="2958" y="8245"/>
                    <a:pt x="3439" y="5435"/>
                    <a:pt x="4067" y="4917"/>
                  </a:cubicBezTo>
                  <a:cubicBezTo>
                    <a:pt x="4358" y="4638"/>
                    <a:pt x="4744" y="4538"/>
                    <a:pt x="5169" y="4538"/>
                  </a:cubicBezTo>
                  <a:cubicBezTo>
                    <a:pt x="6094" y="4538"/>
                    <a:pt x="7203" y="5013"/>
                    <a:pt x="7912" y="5139"/>
                  </a:cubicBezTo>
                  <a:cubicBezTo>
                    <a:pt x="9354" y="5435"/>
                    <a:pt x="9724" y="5472"/>
                    <a:pt x="10279" y="6655"/>
                  </a:cubicBezTo>
                  <a:lnTo>
                    <a:pt x="10279" y="6618"/>
                  </a:lnTo>
                  <a:cubicBezTo>
                    <a:pt x="10020" y="4585"/>
                    <a:pt x="7395" y="3402"/>
                    <a:pt x="5879" y="2108"/>
                  </a:cubicBezTo>
                  <a:cubicBezTo>
                    <a:pt x="5029" y="1368"/>
                    <a:pt x="3069" y="333"/>
                    <a:pt x="19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14"/>
            <p:cNvSpPr/>
            <p:nvPr/>
          </p:nvSpPr>
          <p:spPr>
            <a:xfrm>
              <a:off x="2217475" y="1160925"/>
              <a:ext cx="197825" cy="185400"/>
            </a:xfrm>
            <a:custGeom>
              <a:avLst/>
              <a:gdLst/>
              <a:ahLst/>
              <a:cxnLst/>
              <a:rect l="l" t="t" r="r" b="b"/>
              <a:pathLst>
                <a:path w="7913" h="7416" extrusionOk="0">
                  <a:moveTo>
                    <a:pt x="2311" y="0"/>
                  </a:moveTo>
                  <a:cubicBezTo>
                    <a:pt x="1895" y="0"/>
                    <a:pt x="1514" y="94"/>
                    <a:pt x="1220" y="354"/>
                  </a:cubicBezTo>
                  <a:cubicBezTo>
                    <a:pt x="555" y="909"/>
                    <a:pt x="111" y="3719"/>
                    <a:pt x="0" y="4347"/>
                  </a:cubicBezTo>
                  <a:cubicBezTo>
                    <a:pt x="1590" y="5715"/>
                    <a:pt x="3328" y="6898"/>
                    <a:pt x="4992" y="7194"/>
                  </a:cubicBezTo>
                  <a:cubicBezTo>
                    <a:pt x="5842" y="7305"/>
                    <a:pt x="6729" y="7379"/>
                    <a:pt x="7653" y="7416"/>
                  </a:cubicBezTo>
                  <a:lnTo>
                    <a:pt x="7764" y="7416"/>
                  </a:lnTo>
                  <a:cubicBezTo>
                    <a:pt x="7838" y="7009"/>
                    <a:pt x="7912" y="6640"/>
                    <a:pt x="7912" y="6270"/>
                  </a:cubicBezTo>
                  <a:cubicBezTo>
                    <a:pt x="7875" y="4643"/>
                    <a:pt x="7579" y="3238"/>
                    <a:pt x="7469" y="2129"/>
                  </a:cubicBezTo>
                  <a:cubicBezTo>
                    <a:pt x="6914" y="946"/>
                    <a:pt x="6544" y="909"/>
                    <a:pt x="5102" y="613"/>
                  </a:cubicBezTo>
                  <a:cubicBezTo>
                    <a:pt x="4384" y="485"/>
                    <a:pt x="3256" y="0"/>
                    <a:pt x="23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14"/>
            <p:cNvSpPr/>
            <p:nvPr/>
          </p:nvSpPr>
          <p:spPr>
            <a:xfrm>
              <a:off x="2254450" y="915125"/>
              <a:ext cx="360475" cy="371125"/>
            </a:xfrm>
            <a:custGeom>
              <a:avLst/>
              <a:gdLst/>
              <a:ahLst/>
              <a:cxnLst/>
              <a:rect l="l" t="t" r="r" b="b"/>
              <a:pathLst>
                <a:path w="14419" h="14845" extrusionOk="0">
                  <a:moveTo>
                    <a:pt x="2557" y="1"/>
                  </a:moveTo>
                  <a:cubicBezTo>
                    <a:pt x="1653" y="1"/>
                    <a:pt x="1153" y="399"/>
                    <a:pt x="333" y="1350"/>
                  </a:cubicBezTo>
                  <a:cubicBezTo>
                    <a:pt x="0" y="1720"/>
                    <a:pt x="1627" y="2903"/>
                    <a:pt x="1664" y="2903"/>
                  </a:cubicBezTo>
                  <a:cubicBezTo>
                    <a:pt x="2551" y="3458"/>
                    <a:pt x="4585" y="3754"/>
                    <a:pt x="5065" y="4345"/>
                  </a:cubicBezTo>
                  <a:cubicBezTo>
                    <a:pt x="5546" y="5085"/>
                    <a:pt x="5176" y="6342"/>
                    <a:pt x="4917" y="7155"/>
                  </a:cubicBezTo>
                  <a:cubicBezTo>
                    <a:pt x="4363" y="8782"/>
                    <a:pt x="4511" y="10926"/>
                    <a:pt x="4548" y="11148"/>
                  </a:cubicBezTo>
                  <a:cubicBezTo>
                    <a:pt x="4917" y="12220"/>
                    <a:pt x="5435" y="11776"/>
                    <a:pt x="5620" y="11961"/>
                  </a:cubicBezTo>
                  <a:cubicBezTo>
                    <a:pt x="6063" y="12331"/>
                    <a:pt x="5731" y="14142"/>
                    <a:pt x="6359" y="14845"/>
                  </a:cubicBezTo>
                  <a:cubicBezTo>
                    <a:pt x="6433" y="14105"/>
                    <a:pt x="6174" y="11517"/>
                    <a:pt x="6951" y="10556"/>
                  </a:cubicBezTo>
                  <a:cubicBezTo>
                    <a:pt x="7045" y="10431"/>
                    <a:pt x="7198" y="10385"/>
                    <a:pt x="7466" y="10385"/>
                  </a:cubicBezTo>
                  <a:cubicBezTo>
                    <a:pt x="7833" y="10385"/>
                    <a:pt x="8415" y="10471"/>
                    <a:pt x="9354" y="10556"/>
                  </a:cubicBezTo>
                  <a:cubicBezTo>
                    <a:pt x="10072" y="10576"/>
                    <a:pt x="10606" y="10737"/>
                    <a:pt x="11385" y="10737"/>
                  </a:cubicBezTo>
                  <a:cubicBezTo>
                    <a:pt x="12090" y="10737"/>
                    <a:pt x="12995" y="10605"/>
                    <a:pt x="14419" y="10113"/>
                  </a:cubicBezTo>
                  <a:cubicBezTo>
                    <a:pt x="13642" y="10076"/>
                    <a:pt x="12275" y="10113"/>
                    <a:pt x="11535" y="10039"/>
                  </a:cubicBezTo>
                  <a:cubicBezTo>
                    <a:pt x="9613" y="9706"/>
                    <a:pt x="9243" y="8745"/>
                    <a:pt x="9132" y="8597"/>
                  </a:cubicBezTo>
                  <a:cubicBezTo>
                    <a:pt x="8097" y="7303"/>
                    <a:pt x="7764" y="6970"/>
                    <a:pt x="7025" y="5565"/>
                  </a:cubicBezTo>
                  <a:cubicBezTo>
                    <a:pt x="6803" y="5085"/>
                    <a:pt x="6729" y="3901"/>
                    <a:pt x="6248" y="3643"/>
                  </a:cubicBezTo>
                  <a:cubicBezTo>
                    <a:pt x="6100" y="3569"/>
                    <a:pt x="5065" y="3162"/>
                    <a:pt x="4622" y="2977"/>
                  </a:cubicBezTo>
                  <a:cubicBezTo>
                    <a:pt x="4252" y="2792"/>
                    <a:pt x="3106" y="2718"/>
                    <a:pt x="2477" y="2312"/>
                  </a:cubicBezTo>
                  <a:cubicBezTo>
                    <a:pt x="1849" y="1905"/>
                    <a:pt x="1775" y="981"/>
                    <a:pt x="1775" y="833"/>
                  </a:cubicBezTo>
                  <a:cubicBezTo>
                    <a:pt x="1812" y="463"/>
                    <a:pt x="2958" y="57"/>
                    <a:pt x="2921" y="20"/>
                  </a:cubicBezTo>
                  <a:cubicBezTo>
                    <a:pt x="2792" y="7"/>
                    <a:pt x="2671" y="1"/>
                    <a:pt x="25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2" name="Google Shape;522;p15"/>
          <p:cNvPicPr preferRelativeResize="0"/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 rot="5400000">
            <a:off x="1994288" y="-1994287"/>
            <a:ext cx="5163600" cy="9152174"/>
          </a:xfrm>
          <a:prstGeom prst="rect">
            <a:avLst/>
          </a:prstGeom>
          <a:noFill/>
          <a:ln>
            <a:noFill/>
          </a:ln>
        </p:spPr>
      </p:pic>
      <p:sp>
        <p:nvSpPr>
          <p:cNvPr id="523" name="Google Shape;523;p15"/>
          <p:cNvSpPr txBox="1">
            <a:spLocks noGrp="1"/>
          </p:cNvSpPr>
          <p:nvPr>
            <p:ph type="subTitle" idx="1"/>
          </p:nvPr>
        </p:nvSpPr>
        <p:spPr>
          <a:xfrm>
            <a:off x="4947450" y="2036150"/>
            <a:ext cx="3192900" cy="183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524" name="Google Shape;524;p15"/>
          <p:cNvSpPr txBox="1">
            <a:spLocks noGrp="1"/>
          </p:cNvSpPr>
          <p:nvPr>
            <p:ph type="title"/>
          </p:nvPr>
        </p:nvSpPr>
        <p:spPr>
          <a:xfrm>
            <a:off x="4947450" y="1268650"/>
            <a:ext cx="3192900" cy="76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25" name="Google Shape;525;p15"/>
          <p:cNvSpPr>
            <a:spLocks noGrp="1"/>
          </p:cNvSpPr>
          <p:nvPr>
            <p:ph type="pic" idx="2"/>
          </p:nvPr>
        </p:nvSpPr>
        <p:spPr>
          <a:xfrm>
            <a:off x="1003650" y="798149"/>
            <a:ext cx="3547200" cy="3547200"/>
          </a:xfrm>
          <a:prstGeom prst="rect">
            <a:avLst/>
          </a:prstGeom>
          <a:noFill/>
          <a:ln>
            <a:noFill/>
          </a:ln>
        </p:spPr>
      </p:sp>
      <p:sp>
        <p:nvSpPr>
          <p:cNvPr id="526" name="Google Shape;526;p15"/>
          <p:cNvSpPr/>
          <p:nvPr/>
        </p:nvSpPr>
        <p:spPr>
          <a:xfrm>
            <a:off x="273125" y="271450"/>
            <a:ext cx="8597700" cy="4600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7" name="Google Shape;527;p15"/>
          <p:cNvGrpSpPr/>
          <p:nvPr/>
        </p:nvGrpSpPr>
        <p:grpSpPr>
          <a:xfrm>
            <a:off x="-508018" y="-378662"/>
            <a:ext cx="10201193" cy="6016296"/>
            <a:chOff x="-508018" y="-378662"/>
            <a:chExt cx="10201193" cy="6016296"/>
          </a:xfrm>
        </p:grpSpPr>
        <p:grpSp>
          <p:nvGrpSpPr>
            <p:cNvPr id="528" name="Google Shape;528;p15"/>
            <p:cNvGrpSpPr/>
            <p:nvPr/>
          </p:nvGrpSpPr>
          <p:grpSpPr>
            <a:xfrm rot="10800000" flipH="1">
              <a:off x="-508018" y="-378662"/>
              <a:ext cx="1646003" cy="1647307"/>
              <a:chOff x="-1055353" y="3294756"/>
              <a:chExt cx="2346071" cy="2347928"/>
            </a:xfrm>
          </p:grpSpPr>
          <p:grpSp>
            <p:nvGrpSpPr>
              <p:cNvPr id="529" name="Google Shape;529;p15"/>
              <p:cNvGrpSpPr/>
              <p:nvPr/>
            </p:nvGrpSpPr>
            <p:grpSpPr>
              <a:xfrm rot="-5400000">
                <a:off x="-1488563" y="3727965"/>
                <a:ext cx="2347928" cy="1481509"/>
                <a:chOff x="1775675" y="3515975"/>
                <a:chExt cx="805050" cy="507975"/>
              </a:xfrm>
            </p:grpSpPr>
            <p:sp>
              <p:nvSpPr>
                <p:cNvPr id="530" name="Google Shape;530;p15"/>
                <p:cNvSpPr/>
                <p:nvPr/>
              </p:nvSpPr>
              <p:spPr>
                <a:xfrm>
                  <a:off x="2433750" y="3591350"/>
                  <a:ext cx="146975" cy="40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9" h="16194" extrusionOk="0">
                      <a:moveTo>
                        <a:pt x="3846" y="1"/>
                      </a:moveTo>
                      <a:cubicBezTo>
                        <a:pt x="2589" y="740"/>
                        <a:pt x="1295" y="1590"/>
                        <a:pt x="592" y="2921"/>
                      </a:cubicBezTo>
                      <a:cubicBezTo>
                        <a:pt x="148" y="3772"/>
                        <a:pt x="518" y="4918"/>
                        <a:pt x="1" y="5657"/>
                      </a:cubicBezTo>
                      <a:cubicBezTo>
                        <a:pt x="407" y="7284"/>
                        <a:pt x="777" y="9022"/>
                        <a:pt x="1332" y="10685"/>
                      </a:cubicBezTo>
                      <a:cubicBezTo>
                        <a:pt x="1812" y="12053"/>
                        <a:pt x="2921" y="14013"/>
                        <a:pt x="3550" y="16194"/>
                      </a:cubicBezTo>
                      <a:cubicBezTo>
                        <a:pt x="5879" y="14604"/>
                        <a:pt x="5213" y="11499"/>
                        <a:pt x="5103" y="9059"/>
                      </a:cubicBezTo>
                      <a:cubicBezTo>
                        <a:pt x="4955" y="6212"/>
                        <a:pt x="5287" y="2589"/>
                        <a:pt x="384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" name="Google Shape;531;p15"/>
                <p:cNvSpPr/>
                <p:nvPr/>
              </p:nvSpPr>
              <p:spPr>
                <a:xfrm>
                  <a:off x="2333925" y="3731850"/>
                  <a:ext cx="188575" cy="292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43" h="11684" extrusionOk="0">
                      <a:moveTo>
                        <a:pt x="3994" y="0"/>
                      </a:moveTo>
                      <a:cubicBezTo>
                        <a:pt x="3920" y="148"/>
                        <a:pt x="3772" y="296"/>
                        <a:pt x="3587" y="370"/>
                      </a:cubicBezTo>
                      <a:cubicBezTo>
                        <a:pt x="2774" y="851"/>
                        <a:pt x="1554" y="1072"/>
                        <a:pt x="555" y="1294"/>
                      </a:cubicBezTo>
                      <a:cubicBezTo>
                        <a:pt x="481" y="2995"/>
                        <a:pt x="1" y="4659"/>
                        <a:pt x="518" y="6396"/>
                      </a:cubicBezTo>
                      <a:cubicBezTo>
                        <a:pt x="851" y="7505"/>
                        <a:pt x="1332" y="8541"/>
                        <a:pt x="1775" y="9613"/>
                      </a:cubicBezTo>
                      <a:cubicBezTo>
                        <a:pt x="2071" y="10278"/>
                        <a:pt x="2515" y="10944"/>
                        <a:pt x="2737" y="11683"/>
                      </a:cubicBezTo>
                      <a:cubicBezTo>
                        <a:pt x="4400" y="11646"/>
                        <a:pt x="6064" y="11424"/>
                        <a:pt x="7358" y="10685"/>
                      </a:cubicBezTo>
                      <a:cubicBezTo>
                        <a:pt x="7432" y="10611"/>
                        <a:pt x="7469" y="10574"/>
                        <a:pt x="7543" y="10537"/>
                      </a:cubicBezTo>
                      <a:cubicBezTo>
                        <a:pt x="6951" y="8356"/>
                        <a:pt x="5842" y="6433"/>
                        <a:pt x="5325" y="5028"/>
                      </a:cubicBezTo>
                      <a:cubicBezTo>
                        <a:pt x="4733" y="3365"/>
                        <a:pt x="4363" y="1627"/>
                        <a:pt x="399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" name="Google Shape;532;p15"/>
                <p:cNvSpPr/>
                <p:nvPr/>
              </p:nvSpPr>
              <p:spPr>
                <a:xfrm>
                  <a:off x="2248900" y="3764200"/>
                  <a:ext cx="153450" cy="25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8" h="10390" extrusionOk="0">
                      <a:moveTo>
                        <a:pt x="3956" y="0"/>
                      </a:moveTo>
                      <a:cubicBezTo>
                        <a:pt x="3845" y="37"/>
                        <a:pt x="3661" y="37"/>
                        <a:pt x="3513" y="74"/>
                      </a:cubicBezTo>
                      <a:cubicBezTo>
                        <a:pt x="2478" y="311"/>
                        <a:pt x="1537" y="382"/>
                        <a:pt x="653" y="382"/>
                      </a:cubicBezTo>
                      <a:cubicBezTo>
                        <a:pt x="432" y="382"/>
                        <a:pt x="215" y="377"/>
                        <a:pt x="0" y="370"/>
                      </a:cubicBezTo>
                      <a:lnTo>
                        <a:pt x="0" y="370"/>
                      </a:lnTo>
                      <a:cubicBezTo>
                        <a:pt x="333" y="2440"/>
                        <a:pt x="740" y="4548"/>
                        <a:pt x="1147" y="6618"/>
                      </a:cubicBezTo>
                      <a:cubicBezTo>
                        <a:pt x="1405" y="7727"/>
                        <a:pt x="1627" y="8836"/>
                        <a:pt x="1812" y="9908"/>
                      </a:cubicBezTo>
                      <a:cubicBezTo>
                        <a:pt x="1812" y="9982"/>
                        <a:pt x="1812" y="10093"/>
                        <a:pt x="1849" y="10167"/>
                      </a:cubicBezTo>
                      <a:cubicBezTo>
                        <a:pt x="3143" y="10278"/>
                        <a:pt x="4659" y="10389"/>
                        <a:pt x="6138" y="10389"/>
                      </a:cubicBezTo>
                      <a:cubicBezTo>
                        <a:pt x="5916" y="9650"/>
                        <a:pt x="5509" y="8984"/>
                        <a:pt x="5176" y="8319"/>
                      </a:cubicBezTo>
                      <a:cubicBezTo>
                        <a:pt x="4733" y="7247"/>
                        <a:pt x="4252" y="6211"/>
                        <a:pt x="3919" y="5102"/>
                      </a:cubicBezTo>
                      <a:cubicBezTo>
                        <a:pt x="3439" y="3365"/>
                        <a:pt x="3845" y="1701"/>
                        <a:pt x="395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" name="Google Shape;533;p15"/>
                <p:cNvSpPr/>
                <p:nvPr/>
              </p:nvSpPr>
              <p:spPr>
                <a:xfrm>
                  <a:off x="1791375" y="3755725"/>
                  <a:ext cx="502850" cy="26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14" h="10507" extrusionOk="0">
                      <a:moveTo>
                        <a:pt x="12738" y="1"/>
                      </a:moveTo>
                      <a:cubicBezTo>
                        <a:pt x="12657" y="1"/>
                        <a:pt x="12577" y="3"/>
                        <a:pt x="12497" y="7"/>
                      </a:cubicBezTo>
                      <a:cubicBezTo>
                        <a:pt x="10316" y="117"/>
                        <a:pt x="8171" y="117"/>
                        <a:pt x="6027" y="154"/>
                      </a:cubicBezTo>
                      <a:cubicBezTo>
                        <a:pt x="5963" y="156"/>
                        <a:pt x="5897" y="157"/>
                        <a:pt x="5828" y="157"/>
                      </a:cubicBezTo>
                      <a:cubicBezTo>
                        <a:pt x="5159" y="157"/>
                        <a:pt x="4271" y="85"/>
                        <a:pt x="3426" y="85"/>
                      </a:cubicBezTo>
                      <a:cubicBezTo>
                        <a:pt x="2448" y="85"/>
                        <a:pt x="1528" y="181"/>
                        <a:pt x="1073" y="598"/>
                      </a:cubicBezTo>
                      <a:cubicBezTo>
                        <a:pt x="777" y="894"/>
                        <a:pt x="371" y="1485"/>
                        <a:pt x="1" y="2262"/>
                      </a:cubicBezTo>
                      <a:lnTo>
                        <a:pt x="408" y="3112"/>
                      </a:lnTo>
                      <a:cubicBezTo>
                        <a:pt x="592" y="3112"/>
                        <a:pt x="777" y="3112"/>
                        <a:pt x="1036" y="3075"/>
                      </a:cubicBezTo>
                      <a:cubicBezTo>
                        <a:pt x="2020" y="2906"/>
                        <a:pt x="2443" y="2207"/>
                        <a:pt x="3392" y="2207"/>
                      </a:cubicBezTo>
                      <a:cubicBezTo>
                        <a:pt x="3477" y="2207"/>
                        <a:pt x="3566" y="2213"/>
                        <a:pt x="3661" y="2225"/>
                      </a:cubicBezTo>
                      <a:cubicBezTo>
                        <a:pt x="5510" y="2521"/>
                        <a:pt x="6656" y="4554"/>
                        <a:pt x="8171" y="5478"/>
                      </a:cubicBezTo>
                      <a:cubicBezTo>
                        <a:pt x="10279" y="6772"/>
                        <a:pt x="12719" y="7364"/>
                        <a:pt x="15085" y="7881"/>
                      </a:cubicBezTo>
                      <a:cubicBezTo>
                        <a:pt x="15677" y="7992"/>
                        <a:pt x="16453" y="7992"/>
                        <a:pt x="16823" y="8621"/>
                      </a:cubicBezTo>
                      <a:cubicBezTo>
                        <a:pt x="17118" y="9027"/>
                        <a:pt x="17192" y="9656"/>
                        <a:pt x="17229" y="10210"/>
                      </a:cubicBezTo>
                      <a:cubicBezTo>
                        <a:pt x="18264" y="10358"/>
                        <a:pt x="19226" y="10469"/>
                        <a:pt x="20113" y="10506"/>
                      </a:cubicBezTo>
                      <a:cubicBezTo>
                        <a:pt x="20113" y="10432"/>
                        <a:pt x="20113" y="10321"/>
                        <a:pt x="20076" y="10210"/>
                      </a:cubicBezTo>
                      <a:cubicBezTo>
                        <a:pt x="19891" y="9138"/>
                        <a:pt x="19632" y="7992"/>
                        <a:pt x="19411" y="6957"/>
                      </a:cubicBezTo>
                      <a:cubicBezTo>
                        <a:pt x="19004" y="4850"/>
                        <a:pt x="18597" y="2779"/>
                        <a:pt x="18264" y="709"/>
                      </a:cubicBezTo>
                      <a:cubicBezTo>
                        <a:pt x="15987" y="604"/>
                        <a:pt x="14208" y="1"/>
                        <a:pt x="1273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" name="Google Shape;534;p15"/>
                <p:cNvSpPr/>
                <p:nvPr/>
              </p:nvSpPr>
              <p:spPr>
                <a:xfrm>
                  <a:off x="1803400" y="3812500"/>
                  <a:ext cx="418725" cy="200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9" h="8014" extrusionOk="0">
                      <a:moveTo>
                        <a:pt x="2891" y="1"/>
                      </a:moveTo>
                      <a:cubicBezTo>
                        <a:pt x="1982" y="1"/>
                        <a:pt x="1556" y="675"/>
                        <a:pt x="592" y="841"/>
                      </a:cubicBezTo>
                      <a:cubicBezTo>
                        <a:pt x="370" y="878"/>
                        <a:pt x="185" y="878"/>
                        <a:pt x="1" y="878"/>
                      </a:cubicBezTo>
                      <a:cubicBezTo>
                        <a:pt x="222" y="1248"/>
                        <a:pt x="481" y="1617"/>
                        <a:pt x="777" y="1950"/>
                      </a:cubicBezTo>
                      <a:cubicBezTo>
                        <a:pt x="4622" y="6054"/>
                        <a:pt x="11129" y="7422"/>
                        <a:pt x="16748" y="8013"/>
                      </a:cubicBezTo>
                      <a:cubicBezTo>
                        <a:pt x="16711" y="7459"/>
                        <a:pt x="16637" y="6793"/>
                        <a:pt x="16342" y="6387"/>
                      </a:cubicBezTo>
                      <a:cubicBezTo>
                        <a:pt x="16009" y="5795"/>
                        <a:pt x="15269" y="5795"/>
                        <a:pt x="14641" y="5647"/>
                      </a:cubicBezTo>
                      <a:cubicBezTo>
                        <a:pt x="12275" y="5130"/>
                        <a:pt x="9835" y="4538"/>
                        <a:pt x="7764" y="3244"/>
                      </a:cubicBezTo>
                      <a:cubicBezTo>
                        <a:pt x="6212" y="2320"/>
                        <a:pt x="5103" y="287"/>
                        <a:pt x="3217" y="28"/>
                      </a:cubicBezTo>
                      <a:cubicBezTo>
                        <a:pt x="3101" y="9"/>
                        <a:pt x="2993" y="1"/>
                        <a:pt x="289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5" name="Google Shape;535;p15"/>
                <p:cNvSpPr/>
                <p:nvPr/>
              </p:nvSpPr>
              <p:spPr>
                <a:xfrm>
                  <a:off x="1786775" y="3791925"/>
                  <a:ext cx="16650" cy="22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6" h="888" extrusionOk="0">
                      <a:moveTo>
                        <a:pt x="0" y="0"/>
                      </a:moveTo>
                      <a:cubicBezTo>
                        <a:pt x="0" y="296"/>
                        <a:pt x="111" y="592"/>
                        <a:pt x="222" y="888"/>
                      </a:cubicBezTo>
                      <a:cubicBezTo>
                        <a:pt x="370" y="592"/>
                        <a:pt x="518" y="370"/>
                        <a:pt x="666" y="148"/>
                      </a:cubicBezTo>
                      <a:cubicBezTo>
                        <a:pt x="407" y="74"/>
                        <a:pt x="185" y="37"/>
                        <a:pt x="0" y="0"/>
                      </a:cubicBezTo>
                      <a:close/>
                    </a:path>
                  </a:pathLst>
                </a:custGeom>
                <a:solidFill>
                  <a:srgbClr val="5B5B5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6" name="Google Shape;536;p15"/>
                <p:cNvSpPr/>
                <p:nvPr/>
              </p:nvSpPr>
              <p:spPr>
                <a:xfrm>
                  <a:off x="1892125" y="3519200"/>
                  <a:ext cx="636700" cy="253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68" h="10154" extrusionOk="0">
                      <a:moveTo>
                        <a:pt x="18366" y="0"/>
                      </a:moveTo>
                      <a:cubicBezTo>
                        <a:pt x="14172" y="0"/>
                        <a:pt x="9578" y="356"/>
                        <a:pt x="5251" y="1482"/>
                      </a:cubicBezTo>
                      <a:cubicBezTo>
                        <a:pt x="4696" y="1999"/>
                        <a:pt x="4289" y="2628"/>
                        <a:pt x="3772" y="3183"/>
                      </a:cubicBezTo>
                      <a:cubicBezTo>
                        <a:pt x="3143" y="3885"/>
                        <a:pt x="2108" y="4403"/>
                        <a:pt x="1664" y="5216"/>
                      </a:cubicBezTo>
                      <a:cubicBezTo>
                        <a:pt x="1" y="8211"/>
                        <a:pt x="5325" y="8654"/>
                        <a:pt x="6988" y="9431"/>
                      </a:cubicBezTo>
                      <a:cubicBezTo>
                        <a:pt x="7025" y="9431"/>
                        <a:pt x="7025" y="9468"/>
                        <a:pt x="7025" y="9468"/>
                      </a:cubicBezTo>
                      <a:cubicBezTo>
                        <a:pt x="7506" y="9468"/>
                        <a:pt x="8023" y="9431"/>
                        <a:pt x="8504" y="9431"/>
                      </a:cubicBezTo>
                      <a:cubicBezTo>
                        <a:pt x="8560" y="9429"/>
                        <a:pt x="8617" y="9428"/>
                        <a:pt x="8675" y="9428"/>
                      </a:cubicBezTo>
                      <a:cubicBezTo>
                        <a:pt x="10283" y="9428"/>
                        <a:pt x="12268" y="10153"/>
                        <a:pt x="14871" y="10153"/>
                      </a:cubicBezTo>
                      <a:cubicBezTo>
                        <a:pt x="15766" y="10153"/>
                        <a:pt x="16734" y="10068"/>
                        <a:pt x="17784" y="9837"/>
                      </a:cubicBezTo>
                      <a:cubicBezTo>
                        <a:pt x="18819" y="9615"/>
                        <a:pt x="20372" y="9394"/>
                        <a:pt x="21259" y="8839"/>
                      </a:cubicBezTo>
                      <a:cubicBezTo>
                        <a:pt x="22294" y="8174"/>
                        <a:pt x="21666" y="6695"/>
                        <a:pt x="22220" y="5733"/>
                      </a:cubicBezTo>
                      <a:cubicBezTo>
                        <a:pt x="22960" y="4440"/>
                        <a:pt x="24217" y="3552"/>
                        <a:pt x="25437" y="2776"/>
                      </a:cubicBezTo>
                      <a:cubicBezTo>
                        <a:pt x="25447" y="2787"/>
                        <a:pt x="25455" y="2791"/>
                        <a:pt x="25459" y="2791"/>
                      </a:cubicBezTo>
                      <a:cubicBezTo>
                        <a:pt x="25467" y="2791"/>
                        <a:pt x="25452" y="2765"/>
                        <a:pt x="25400" y="2739"/>
                      </a:cubicBezTo>
                      <a:cubicBezTo>
                        <a:pt x="24069" y="373"/>
                        <a:pt x="21481" y="40"/>
                        <a:pt x="19004" y="3"/>
                      </a:cubicBezTo>
                      <a:cubicBezTo>
                        <a:pt x="18792" y="1"/>
                        <a:pt x="18580" y="0"/>
                        <a:pt x="1836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7" name="Google Shape;537;p15"/>
                <p:cNvSpPr/>
                <p:nvPr/>
              </p:nvSpPr>
              <p:spPr>
                <a:xfrm>
                  <a:off x="1801550" y="3756800"/>
                  <a:ext cx="266225" cy="4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49" h="1610" extrusionOk="0">
                      <a:moveTo>
                        <a:pt x="10648" y="1"/>
                      </a:moveTo>
                      <a:cubicBezTo>
                        <a:pt x="8985" y="74"/>
                        <a:pt x="7321" y="74"/>
                        <a:pt x="5657" y="111"/>
                      </a:cubicBezTo>
                      <a:cubicBezTo>
                        <a:pt x="5593" y="113"/>
                        <a:pt x="5526" y="114"/>
                        <a:pt x="5457" y="114"/>
                      </a:cubicBezTo>
                      <a:cubicBezTo>
                        <a:pt x="4822" y="114"/>
                        <a:pt x="3992" y="50"/>
                        <a:pt x="3188" y="50"/>
                      </a:cubicBezTo>
                      <a:cubicBezTo>
                        <a:pt x="2161" y="50"/>
                        <a:pt x="1178" y="154"/>
                        <a:pt x="703" y="629"/>
                      </a:cubicBezTo>
                      <a:cubicBezTo>
                        <a:pt x="518" y="814"/>
                        <a:pt x="296" y="1147"/>
                        <a:pt x="1" y="1553"/>
                      </a:cubicBezTo>
                      <a:cubicBezTo>
                        <a:pt x="112" y="1553"/>
                        <a:pt x="259" y="1590"/>
                        <a:pt x="370" y="1590"/>
                      </a:cubicBezTo>
                      <a:cubicBezTo>
                        <a:pt x="544" y="1603"/>
                        <a:pt x="719" y="1609"/>
                        <a:pt x="894" y="1609"/>
                      </a:cubicBezTo>
                      <a:cubicBezTo>
                        <a:pt x="2213" y="1609"/>
                        <a:pt x="3571" y="1277"/>
                        <a:pt x="4844" y="1147"/>
                      </a:cubicBezTo>
                      <a:lnTo>
                        <a:pt x="10279" y="296"/>
                      </a:lnTo>
                      <a:cubicBezTo>
                        <a:pt x="10389" y="296"/>
                        <a:pt x="10463" y="148"/>
                        <a:pt x="10389" y="74"/>
                      </a:cubicBezTo>
                      <a:lnTo>
                        <a:pt x="10611" y="74"/>
                      </a:lnTo>
                      <a:cubicBezTo>
                        <a:pt x="10648" y="74"/>
                        <a:pt x="10648" y="1"/>
                        <a:pt x="1064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8" name="Google Shape;538;p15"/>
                <p:cNvSpPr/>
                <p:nvPr/>
              </p:nvSpPr>
              <p:spPr>
                <a:xfrm>
                  <a:off x="1777525" y="3557150"/>
                  <a:ext cx="290250" cy="23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10" h="9540" extrusionOk="0">
                      <a:moveTo>
                        <a:pt x="9909" y="1"/>
                      </a:moveTo>
                      <a:lnTo>
                        <a:pt x="9909" y="1"/>
                      </a:lnTo>
                      <a:cubicBezTo>
                        <a:pt x="7912" y="518"/>
                        <a:pt x="5953" y="1258"/>
                        <a:pt x="4178" y="2145"/>
                      </a:cubicBezTo>
                      <a:cubicBezTo>
                        <a:pt x="3106" y="2700"/>
                        <a:pt x="962" y="4142"/>
                        <a:pt x="555" y="5436"/>
                      </a:cubicBezTo>
                      <a:cubicBezTo>
                        <a:pt x="111" y="6840"/>
                        <a:pt x="0" y="8208"/>
                        <a:pt x="333" y="9391"/>
                      </a:cubicBezTo>
                      <a:cubicBezTo>
                        <a:pt x="555" y="9428"/>
                        <a:pt x="740" y="9539"/>
                        <a:pt x="962" y="9539"/>
                      </a:cubicBezTo>
                      <a:cubicBezTo>
                        <a:pt x="1257" y="9133"/>
                        <a:pt x="1479" y="8763"/>
                        <a:pt x="1664" y="8615"/>
                      </a:cubicBezTo>
                      <a:cubicBezTo>
                        <a:pt x="2108" y="8171"/>
                        <a:pt x="2995" y="8070"/>
                        <a:pt x="3947" y="8070"/>
                      </a:cubicBezTo>
                      <a:cubicBezTo>
                        <a:pt x="4753" y="8070"/>
                        <a:pt x="5604" y="8142"/>
                        <a:pt x="6273" y="8142"/>
                      </a:cubicBezTo>
                      <a:cubicBezTo>
                        <a:pt x="6395" y="8142"/>
                        <a:pt x="6510" y="8140"/>
                        <a:pt x="6618" y="8134"/>
                      </a:cubicBezTo>
                      <a:cubicBezTo>
                        <a:pt x="8282" y="8097"/>
                        <a:pt x="9946" y="8097"/>
                        <a:pt x="11609" y="8060"/>
                      </a:cubicBezTo>
                      <a:cubicBezTo>
                        <a:pt x="11609" y="8023"/>
                        <a:pt x="11609" y="8023"/>
                        <a:pt x="11572" y="8023"/>
                      </a:cubicBezTo>
                      <a:cubicBezTo>
                        <a:pt x="9909" y="7173"/>
                        <a:pt x="4622" y="6766"/>
                        <a:pt x="6285" y="3735"/>
                      </a:cubicBezTo>
                      <a:cubicBezTo>
                        <a:pt x="6766" y="2922"/>
                        <a:pt x="7801" y="2404"/>
                        <a:pt x="8430" y="1738"/>
                      </a:cubicBezTo>
                      <a:cubicBezTo>
                        <a:pt x="8910" y="1110"/>
                        <a:pt x="9354" y="518"/>
                        <a:pt x="990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9" name="Google Shape;539;p15"/>
                <p:cNvSpPr/>
                <p:nvPr/>
              </p:nvSpPr>
              <p:spPr>
                <a:xfrm>
                  <a:off x="1775675" y="3515975"/>
                  <a:ext cx="760700" cy="46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28" h="18544" extrusionOk="0">
                      <a:moveTo>
                        <a:pt x="21854" y="0"/>
                      </a:moveTo>
                      <a:cubicBezTo>
                        <a:pt x="20717" y="0"/>
                        <a:pt x="19590" y="99"/>
                        <a:pt x="18486" y="354"/>
                      </a:cubicBezTo>
                      <a:cubicBezTo>
                        <a:pt x="18972" y="440"/>
                        <a:pt x="20479" y="792"/>
                        <a:pt x="22112" y="792"/>
                      </a:cubicBezTo>
                      <a:cubicBezTo>
                        <a:pt x="22588" y="792"/>
                        <a:pt x="23075" y="762"/>
                        <a:pt x="23551" y="687"/>
                      </a:cubicBezTo>
                      <a:cubicBezTo>
                        <a:pt x="23824" y="646"/>
                        <a:pt x="24057" y="631"/>
                        <a:pt x="24262" y="631"/>
                      </a:cubicBezTo>
                      <a:cubicBezTo>
                        <a:pt x="25000" y="631"/>
                        <a:pt x="25375" y="834"/>
                        <a:pt x="25954" y="834"/>
                      </a:cubicBezTo>
                      <a:cubicBezTo>
                        <a:pt x="26361" y="834"/>
                        <a:pt x="27544" y="982"/>
                        <a:pt x="28024" y="1352"/>
                      </a:cubicBezTo>
                      <a:cubicBezTo>
                        <a:pt x="28283" y="1537"/>
                        <a:pt x="28912" y="2165"/>
                        <a:pt x="28468" y="2498"/>
                      </a:cubicBezTo>
                      <a:cubicBezTo>
                        <a:pt x="27433" y="3127"/>
                        <a:pt x="26730" y="3644"/>
                        <a:pt x="26435" y="4679"/>
                      </a:cubicBezTo>
                      <a:cubicBezTo>
                        <a:pt x="25991" y="5789"/>
                        <a:pt x="25214" y="6824"/>
                        <a:pt x="24253" y="7526"/>
                      </a:cubicBezTo>
                      <a:cubicBezTo>
                        <a:pt x="22709" y="8677"/>
                        <a:pt x="20952" y="9253"/>
                        <a:pt x="19144" y="9253"/>
                      </a:cubicBezTo>
                      <a:cubicBezTo>
                        <a:pt x="18571" y="9253"/>
                        <a:pt x="17992" y="9195"/>
                        <a:pt x="17414" y="9079"/>
                      </a:cubicBezTo>
                      <a:cubicBezTo>
                        <a:pt x="17183" y="9043"/>
                        <a:pt x="16889" y="9029"/>
                        <a:pt x="16561" y="9029"/>
                      </a:cubicBezTo>
                      <a:cubicBezTo>
                        <a:pt x="15524" y="9029"/>
                        <a:pt x="14135" y="9171"/>
                        <a:pt x="13236" y="9227"/>
                      </a:cubicBezTo>
                      <a:lnTo>
                        <a:pt x="12090" y="9227"/>
                      </a:lnTo>
                      <a:cubicBezTo>
                        <a:pt x="11683" y="9301"/>
                        <a:pt x="11203" y="9301"/>
                        <a:pt x="10796" y="9338"/>
                      </a:cubicBezTo>
                      <a:cubicBezTo>
                        <a:pt x="10463" y="9338"/>
                        <a:pt x="10167" y="9375"/>
                        <a:pt x="9835" y="9375"/>
                      </a:cubicBezTo>
                      <a:cubicBezTo>
                        <a:pt x="9782" y="9377"/>
                        <a:pt x="9723" y="9378"/>
                        <a:pt x="9658" y="9378"/>
                      </a:cubicBezTo>
                      <a:cubicBezTo>
                        <a:pt x="8983" y="9378"/>
                        <a:pt x="7681" y="9255"/>
                        <a:pt x="6310" y="9255"/>
                      </a:cubicBezTo>
                      <a:cubicBezTo>
                        <a:pt x="5871" y="9255"/>
                        <a:pt x="5426" y="9267"/>
                        <a:pt x="4992" y="9301"/>
                      </a:cubicBezTo>
                      <a:cubicBezTo>
                        <a:pt x="4228" y="9349"/>
                        <a:pt x="3679" y="9391"/>
                        <a:pt x="3253" y="9391"/>
                      </a:cubicBezTo>
                      <a:cubicBezTo>
                        <a:pt x="2709" y="9391"/>
                        <a:pt x="2366" y="9323"/>
                        <a:pt x="2034" y="9116"/>
                      </a:cubicBezTo>
                      <a:cubicBezTo>
                        <a:pt x="259" y="8081"/>
                        <a:pt x="1960" y="5419"/>
                        <a:pt x="3328" y="4384"/>
                      </a:cubicBezTo>
                      <a:lnTo>
                        <a:pt x="3180" y="4384"/>
                      </a:lnTo>
                      <a:cubicBezTo>
                        <a:pt x="2293" y="4753"/>
                        <a:pt x="1110" y="5641"/>
                        <a:pt x="481" y="7156"/>
                      </a:cubicBezTo>
                      <a:cubicBezTo>
                        <a:pt x="0" y="8487"/>
                        <a:pt x="111" y="10706"/>
                        <a:pt x="851" y="12000"/>
                      </a:cubicBezTo>
                      <a:cubicBezTo>
                        <a:pt x="1110" y="11408"/>
                        <a:pt x="1664" y="10817"/>
                        <a:pt x="2219" y="10447"/>
                      </a:cubicBezTo>
                      <a:cubicBezTo>
                        <a:pt x="2478" y="10262"/>
                        <a:pt x="2699" y="10114"/>
                        <a:pt x="3032" y="10077"/>
                      </a:cubicBezTo>
                      <a:cubicBezTo>
                        <a:pt x="3059" y="10074"/>
                        <a:pt x="3093" y="10072"/>
                        <a:pt x="3134" y="10072"/>
                      </a:cubicBezTo>
                      <a:cubicBezTo>
                        <a:pt x="3543" y="10072"/>
                        <a:pt x="4588" y="10225"/>
                        <a:pt x="4992" y="10225"/>
                      </a:cubicBezTo>
                      <a:cubicBezTo>
                        <a:pt x="5343" y="10242"/>
                        <a:pt x="5698" y="10250"/>
                        <a:pt x="6054" y="10250"/>
                      </a:cubicBezTo>
                      <a:cubicBezTo>
                        <a:pt x="8020" y="10250"/>
                        <a:pt x="10044" y="10023"/>
                        <a:pt x="12016" y="9929"/>
                      </a:cubicBezTo>
                      <a:cubicBezTo>
                        <a:pt x="12866" y="9892"/>
                        <a:pt x="13754" y="9781"/>
                        <a:pt x="14641" y="9781"/>
                      </a:cubicBezTo>
                      <a:cubicBezTo>
                        <a:pt x="15565" y="9781"/>
                        <a:pt x="16822" y="10114"/>
                        <a:pt x="17746" y="10262"/>
                      </a:cubicBezTo>
                      <a:cubicBezTo>
                        <a:pt x="17968" y="10632"/>
                        <a:pt x="18486" y="11778"/>
                        <a:pt x="18597" y="12074"/>
                      </a:cubicBezTo>
                      <a:cubicBezTo>
                        <a:pt x="19632" y="14181"/>
                        <a:pt x="19484" y="16399"/>
                        <a:pt x="20593" y="18543"/>
                      </a:cubicBezTo>
                      <a:cubicBezTo>
                        <a:pt x="20519" y="16954"/>
                        <a:pt x="20260" y="14957"/>
                        <a:pt x="19854" y="13441"/>
                      </a:cubicBezTo>
                      <a:cubicBezTo>
                        <a:pt x="19632" y="12628"/>
                        <a:pt x="19595" y="11519"/>
                        <a:pt x="19336" y="10410"/>
                      </a:cubicBezTo>
                      <a:lnTo>
                        <a:pt x="19336" y="10410"/>
                      </a:lnTo>
                      <a:cubicBezTo>
                        <a:pt x="19857" y="10446"/>
                        <a:pt x="20420" y="10483"/>
                        <a:pt x="21006" y="10483"/>
                      </a:cubicBezTo>
                      <a:cubicBezTo>
                        <a:pt x="22209" y="10483"/>
                        <a:pt x="23503" y="10329"/>
                        <a:pt x="24697" y="9707"/>
                      </a:cubicBezTo>
                      <a:cubicBezTo>
                        <a:pt x="24905" y="9563"/>
                        <a:pt x="25100" y="9475"/>
                        <a:pt x="25268" y="9475"/>
                      </a:cubicBezTo>
                      <a:cubicBezTo>
                        <a:pt x="25488" y="9475"/>
                        <a:pt x="25664" y="9626"/>
                        <a:pt x="25769" y="10003"/>
                      </a:cubicBezTo>
                      <a:cubicBezTo>
                        <a:pt x="26287" y="11630"/>
                        <a:pt x="26656" y="12517"/>
                        <a:pt x="27581" y="13959"/>
                      </a:cubicBezTo>
                      <a:cubicBezTo>
                        <a:pt x="28135" y="14809"/>
                        <a:pt x="28357" y="15142"/>
                        <a:pt x="29133" y="16880"/>
                      </a:cubicBezTo>
                      <a:cubicBezTo>
                        <a:pt x="28727" y="15179"/>
                        <a:pt x="27950" y="13478"/>
                        <a:pt x="27618" y="11778"/>
                      </a:cubicBezTo>
                      <a:cubicBezTo>
                        <a:pt x="27359" y="10299"/>
                        <a:pt x="26878" y="8672"/>
                        <a:pt x="26730" y="7193"/>
                      </a:cubicBezTo>
                      <a:cubicBezTo>
                        <a:pt x="26619" y="5826"/>
                        <a:pt x="27655" y="4901"/>
                        <a:pt x="28949" y="4125"/>
                      </a:cubicBezTo>
                      <a:cubicBezTo>
                        <a:pt x="29503" y="3866"/>
                        <a:pt x="30427" y="3940"/>
                        <a:pt x="30169" y="3016"/>
                      </a:cubicBezTo>
                      <a:cubicBezTo>
                        <a:pt x="29207" y="724"/>
                        <a:pt x="26989" y="465"/>
                        <a:pt x="25880" y="317"/>
                      </a:cubicBezTo>
                      <a:cubicBezTo>
                        <a:pt x="24541" y="137"/>
                        <a:pt x="23191" y="0"/>
                        <a:pt x="2185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40" name="Google Shape;540;p15"/>
              <p:cNvGrpSpPr/>
              <p:nvPr/>
            </p:nvGrpSpPr>
            <p:grpSpPr>
              <a:xfrm>
                <a:off x="-91795" y="4548343"/>
                <a:ext cx="1382512" cy="872345"/>
                <a:chOff x="1775675" y="3515975"/>
                <a:chExt cx="805050" cy="507975"/>
              </a:xfrm>
            </p:grpSpPr>
            <p:sp>
              <p:nvSpPr>
                <p:cNvPr id="541" name="Google Shape;541;p15"/>
                <p:cNvSpPr/>
                <p:nvPr/>
              </p:nvSpPr>
              <p:spPr>
                <a:xfrm>
                  <a:off x="2433750" y="3591350"/>
                  <a:ext cx="146975" cy="40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9" h="16194" extrusionOk="0">
                      <a:moveTo>
                        <a:pt x="3846" y="1"/>
                      </a:moveTo>
                      <a:cubicBezTo>
                        <a:pt x="2589" y="740"/>
                        <a:pt x="1295" y="1590"/>
                        <a:pt x="592" y="2921"/>
                      </a:cubicBezTo>
                      <a:cubicBezTo>
                        <a:pt x="148" y="3772"/>
                        <a:pt x="518" y="4918"/>
                        <a:pt x="1" y="5657"/>
                      </a:cubicBezTo>
                      <a:cubicBezTo>
                        <a:pt x="407" y="7284"/>
                        <a:pt x="777" y="9022"/>
                        <a:pt x="1332" y="10685"/>
                      </a:cubicBezTo>
                      <a:cubicBezTo>
                        <a:pt x="1812" y="12053"/>
                        <a:pt x="2921" y="14013"/>
                        <a:pt x="3550" y="16194"/>
                      </a:cubicBezTo>
                      <a:cubicBezTo>
                        <a:pt x="5879" y="14604"/>
                        <a:pt x="5213" y="11499"/>
                        <a:pt x="5103" y="9059"/>
                      </a:cubicBezTo>
                      <a:cubicBezTo>
                        <a:pt x="4955" y="6212"/>
                        <a:pt x="5287" y="2589"/>
                        <a:pt x="384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2" name="Google Shape;542;p15"/>
                <p:cNvSpPr/>
                <p:nvPr/>
              </p:nvSpPr>
              <p:spPr>
                <a:xfrm>
                  <a:off x="2333925" y="3731850"/>
                  <a:ext cx="188575" cy="292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43" h="11684" extrusionOk="0">
                      <a:moveTo>
                        <a:pt x="3994" y="0"/>
                      </a:moveTo>
                      <a:cubicBezTo>
                        <a:pt x="3920" y="148"/>
                        <a:pt x="3772" y="296"/>
                        <a:pt x="3587" y="370"/>
                      </a:cubicBezTo>
                      <a:cubicBezTo>
                        <a:pt x="2774" y="851"/>
                        <a:pt x="1554" y="1072"/>
                        <a:pt x="555" y="1294"/>
                      </a:cubicBezTo>
                      <a:cubicBezTo>
                        <a:pt x="481" y="2995"/>
                        <a:pt x="1" y="4659"/>
                        <a:pt x="518" y="6396"/>
                      </a:cubicBezTo>
                      <a:cubicBezTo>
                        <a:pt x="851" y="7505"/>
                        <a:pt x="1332" y="8541"/>
                        <a:pt x="1775" y="9613"/>
                      </a:cubicBezTo>
                      <a:cubicBezTo>
                        <a:pt x="2071" y="10278"/>
                        <a:pt x="2515" y="10944"/>
                        <a:pt x="2737" y="11683"/>
                      </a:cubicBezTo>
                      <a:cubicBezTo>
                        <a:pt x="4400" y="11646"/>
                        <a:pt x="6064" y="11424"/>
                        <a:pt x="7358" y="10685"/>
                      </a:cubicBezTo>
                      <a:cubicBezTo>
                        <a:pt x="7432" y="10611"/>
                        <a:pt x="7469" y="10574"/>
                        <a:pt x="7543" y="10537"/>
                      </a:cubicBezTo>
                      <a:cubicBezTo>
                        <a:pt x="6951" y="8356"/>
                        <a:pt x="5842" y="6433"/>
                        <a:pt x="5325" y="5028"/>
                      </a:cubicBezTo>
                      <a:cubicBezTo>
                        <a:pt x="4733" y="3365"/>
                        <a:pt x="4363" y="1627"/>
                        <a:pt x="399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3" name="Google Shape;543;p15"/>
                <p:cNvSpPr/>
                <p:nvPr/>
              </p:nvSpPr>
              <p:spPr>
                <a:xfrm>
                  <a:off x="2248900" y="3764200"/>
                  <a:ext cx="153450" cy="25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8" h="10390" extrusionOk="0">
                      <a:moveTo>
                        <a:pt x="3956" y="0"/>
                      </a:moveTo>
                      <a:cubicBezTo>
                        <a:pt x="3845" y="37"/>
                        <a:pt x="3661" y="37"/>
                        <a:pt x="3513" y="74"/>
                      </a:cubicBezTo>
                      <a:cubicBezTo>
                        <a:pt x="2478" y="311"/>
                        <a:pt x="1537" y="382"/>
                        <a:pt x="653" y="382"/>
                      </a:cubicBezTo>
                      <a:cubicBezTo>
                        <a:pt x="432" y="382"/>
                        <a:pt x="215" y="377"/>
                        <a:pt x="0" y="370"/>
                      </a:cubicBezTo>
                      <a:lnTo>
                        <a:pt x="0" y="370"/>
                      </a:lnTo>
                      <a:cubicBezTo>
                        <a:pt x="333" y="2440"/>
                        <a:pt x="740" y="4548"/>
                        <a:pt x="1147" y="6618"/>
                      </a:cubicBezTo>
                      <a:cubicBezTo>
                        <a:pt x="1405" y="7727"/>
                        <a:pt x="1627" y="8836"/>
                        <a:pt x="1812" y="9908"/>
                      </a:cubicBezTo>
                      <a:cubicBezTo>
                        <a:pt x="1812" y="9982"/>
                        <a:pt x="1812" y="10093"/>
                        <a:pt x="1849" y="10167"/>
                      </a:cubicBezTo>
                      <a:cubicBezTo>
                        <a:pt x="3143" y="10278"/>
                        <a:pt x="4659" y="10389"/>
                        <a:pt x="6138" y="10389"/>
                      </a:cubicBezTo>
                      <a:cubicBezTo>
                        <a:pt x="5916" y="9650"/>
                        <a:pt x="5509" y="8984"/>
                        <a:pt x="5176" y="8319"/>
                      </a:cubicBezTo>
                      <a:cubicBezTo>
                        <a:pt x="4733" y="7247"/>
                        <a:pt x="4252" y="6211"/>
                        <a:pt x="3919" y="5102"/>
                      </a:cubicBezTo>
                      <a:cubicBezTo>
                        <a:pt x="3439" y="3365"/>
                        <a:pt x="3845" y="1701"/>
                        <a:pt x="395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4" name="Google Shape;544;p15"/>
                <p:cNvSpPr/>
                <p:nvPr/>
              </p:nvSpPr>
              <p:spPr>
                <a:xfrm>
                  <a:off x="1791375" y="3755725"/>
                  <a:ext cx="502850" cy="26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14" h="10507" extrusionOk="0">
                      <a:moveTo>
                        <a:pt x="12738" y="1"/>
                      </a:moveTo>
                      <a:cubicBezTo>
                        <a:pt x="12657" y="1"/>
                        <a:pt x="12577" y="3"/>
                        <a:pt x="12497" y="7"/>
                      </a:cubicBezTo>
                      <a:cubicBezTo>
                        <a:pt x="10316" y="117"/>
                        <a:pt x="8171" y="117"/>
                        <a:pt x="6027" y="154"/>
                      </a:cubicBezTo>
                      <a:cubicBezTo>
                        <a:pt x="5963" y="156"/>
                        <a:pt x="5897" y="157"/>
                        <a:pt x="5828" y="157"/>
                      </a:cubicBezTo>
                      <a:cubicBezTo>
                        <a:pt x="5159" y="157"/>
                        <a:pt x="4271" y="85"/>
                        <a:pt x="3426" y="85"/>
                      </a:cubicBezTo>
                      <a:cubicBezTo>
                        <a:pt x="2448" y="85"/>
                        <a:pt x="1528" y="181"/>
                        <a:pt x="1073" y="598"/>
                      </a:cubicBezTo>
                      <a:cubicBezTo>
                        <a:pt x="777" y="894"/>
                        <a:pt x="371" y="1485"/>
                        <a:pt x="1" y="2262"/>
                      </a:cubicBezTo>
                      <a:lnTo>
                        <a:pt x="408" y="3112"/>
                      </a:lnTo>
                      <a:cubicBezTo>
                        <a:pt x="592" y="3112"/>
                        <a:pt x="777" y="3112"/>
                        <a:pt x="1036" y="3075"/>
                      </a:cubicBezTo>
                      <a:cubicBezTo>
                        <a:pt x="2020" y="2906"/>
                        <a:pt x="2443" y="2207"/>
                        <a:pt x="3392" y="2207"/>
                      </a:cubicBezTo>
                      <a:cubicBezTo>
                        <a:pt x="3477" y="2207"/>
                        <a:pt x="3566" y="2213"/>
                        <a:pt x="3661" y="2225"/>
                      </a:cubicBezTo>
                      <a:cubicBezTo>
                        <a:pt x="5510" y="2521"/>
                        <a:pt x="6656" y="4554"/>
                        <a:pt x="8171" y="5478"/>
                      </a:cubicBezTo>
                      <a:cubicBezTo>
                        <a:pt x="10279" y="6772"/>
                        <a:pt x="12719" y="7364"/>
                        <a:pt x="15085" y="7881"/>
                      </a:cubicBezTo>
                      <a:cubicBezTo>
                        <a:pt x="15677" y="7992"/>
                        <a:pt x="16453" y="7992"/>
                        <a:pt x="16823" y="8621"/>
                      </a:cubicBezTo>
                      <a:cubicBezTo>
                        <a:pt x="17118" y="9027"/>
                        <a:pt x="17192" y="9656"/>
                        <a:pt x="17229" y="10210"/>
                      </a:cubicBezTo>
                      <a:cubicBezTo>
                        <a:pt x="18264" y="10358"/>
                        <a:pt x="19226" y="10469"/>
                        <a:pt x="20113" y="10506"/>
                      </a:cubicBezTo>
                      <a:cubicBezTo>
                        <a:pt x="20113" y="10432"/>
                        <a:pt x="20113" y="10321"/>
                        <a:pt x="20076" y="10210"/>
                      </a:cubicBezTo>
                      <a:cubicBezTo>
                        <a:pt x="19891" y="9138"/>
                        <a:pt x="19632" y="7992"/>
                        <a:pt x="19411" y="6957"/>
                      </a:cubicBezTo>
                      <a:cubicBezTo>
                        <a:pt x="19004" y="4850"/>
                        <a:pt x="18597" y="2779"/>
                        <a:pt x="18264" y="709"/>
                      </a:cubicBezTo>
                      <a:cubicBezTo>
                        <a:pt x="15987" y="604"/>
                        <a:pt x="14208" y="1"/>
                        <a:pt x="1273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5" name="Google Shape;545;p15"/>
                <p:cNvSpPr/>
                <p:nvPr/>
              </p:nvSpPr>
              <p:spPr>
                <a:xfrm>
                  <a:off x="1803400" y="3812500"/>
                  <a:ext cx="418725" cy="200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9" h="8014" extrusionOk="0">
                      <a:moveTo>
                        <a:pt x="2891" y="1"/>
                      </a:moveTo>
                      <a:cubicBezTo>
                        <a:pt x="1982" y="1"/>
                        <a:pt x="1556" y="675"/>
                        <a:pt x="592" y="841"/>
                      </a:cubicBezTo>
                      <a:cubicBezTo>
                        <a:pt x="370" y="878"/>
                        <a:pt x="185" y="878"/>
                        <a:pt x="1" y="878"/>
                      </a:cubicBezTo>
                      <a:cubicBezTo>
                        <a:pt x="222" y="1248"/>
                        <a:pt x="481" y="1617"/>
                        <a:pt x="777" y="1950"/>
                      </a:cubicBezTo>
                      <a:cubicBezTo>
                        <a:pt x="4622" y="6054"/>
                        <a:pt x="11129" y="7422"/>
                        <a:pt x="16748" y="8013"/>
                      </a:cubicBezTo>
                      <a:cubicBezTo>
                        <a:pt x="16711" y="7459"/>
                        <a:pt x="16637" y="6793"/>
                        <a:pt x="16342" y="6387"/>
                      </a:cubicBezTo>
                      <a:cubicBezTo>
                        <a:pt x="16009" y="5795"/>
                        <a:pt x="15269" y="5795"/>
                        <a:pt x="14641" y="5647"/>
                      </a:cubicBezTo>
                      <a:cubicBezTo>
                        <a:pt x="12275" y="5130"/>
                        <a:pt x="9835" y="4538"/>
                        <a:pt x="7764" y="3244"/>
                      </a:cubicBezTo>
                      <a:cubicBezTo>
                        <a:pt x="6212" y="2320"/>
                        <a:pt x="5103" y="287"/>
                        <a:pt x="3217" y="28"/>
                      </a:cubicBezTo>
                      <a:cubicBezTo>
                        <a:pt x="3101" y="9"/>
                        <a:pt x="2993" y="1"/>
                        <a:pt x="289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6" name="Google Shape;546;p15"/>
                <p:cNvSpPr/>
                <p:nvPr/>
              </p:nvSpPr>
              <p:spPr>
                <a:xfrm>
                  <a:off x="1786775" y="3791925"/>
                  <a:ext cx="16650" cy="22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6" h="888" extrusionOk="0">
                      <a:moveTo>
                        <a:pt x="0" y="0"/>
                      </a:moveTo>
                      <a:cubicBezTo>
                        <a:pt x="0" y="296"/>
                        <a:pt x="111" y="592"/>
                        <a:pt x="222" y="888"/>
                      </a:cubicBezTo>
                      <a:cubicBezTo>
                        <a:pt x="370" y="592"/>
                        <a:pt x="518" y="370"/>
                        <a:pt x="666" y="148"/>
                      </a:cubicBezTo>
                      <a:cubicBezTo>
                        <a:pt x="407" y="74"/>
                        <a:pt x="185" y="37"/>
                        <a:pt x="0" y="0"/>
                      </a:cubicBezTo>
                      <a:close/>
                    </a:path>
                  </a:pathLst>
                </a:custGeom>
                <a:solidFill>
                  <a:srgbClr val="5B5B5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7" name="Google Shape;547;p15"/>
                <p:cNvSpPr/>
                <p:nvPr/>
              </p:nvSpPr>
              <p:spPr>
                <a:xfrm>
                  <a:off x="1892125" y="3519200"/>
                  <a:ext cx="636700" cy="253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68" h="10154" extrusionOk="0">
                      <a:moveTo>
                        <a:pt x="18366" y="0"/>
                      </a:moveTo>
                      <a:cubicBezTo>
                        <a:pt x="14172" y="0"/>
                        <a:pt x="9578" y="356"/>
                        <a:pt x="5251" y="1482"/>
                      </a:cubicBezTo>
                      <a:cubicBezTo>
                        <a:pt x="4696" y="1999"/>
                        <a:pt x="4289" y="2628"/>
                        <a:pt x="3772" y="3183"/>
                      </a:cubicBezTo>
                      <a:cubicBezTo>
                        <a:pt x="3143" y="3885"/>
                        <a:pt x="2108" y="4403"/>
                        <a:pt x="1664" y="5216"/>
                      </a:cubicBezTo>
                      <a:cubicBezTo>
                        <a:pt x="1" y="8211"/>
                        <a:pt x="5325" y="8654"/>
                        <a:pt x="6988" y="9431"/>
                      </a:cubicBezTo>
                      <a:cubicBezTo>
                        <a:pt x="7025" y="9431"/>
                        <a:pt x="7025" y="9468"/>
                        <a:pt x="7025" y="9468"/>
                      </a:cubicBezTo>
                      <a:cubicBezTo>
                        <a:pt x="7506" y="9468"/>
                        <a:pt x="8023" y="9431"/>
                        <a:pt x="8504" y="9431"/>
                      </a:cubicBezTo>
                      <a:cubicBezTo>
                        <a:pt x="8560" y="9429"/>
                        <a:pt x="8617" y="9428"/>
                        <a:pt x="8675" y="9428"/>
                      </a:cubicBezTo>
                      <a:cubicBezTo>
                        <a:pt x="10283" y="9428"/>
                        <a:pt x="12268" y="10153"/>
                        <a:pt x="14871" y="10153"/>
                      </a:cubicBezTo>
                      <a:cubicBezTo>
                        <a:pt x="15766" y="10153"/>
                        <a:pt x="16734" y="10068"/>
                        <a:pt x="17784" y="9837"/>
                      </a:cubicBezTo>
                      <a:cubicBezTo>
                        <a:pt x="18819" y="9615"/>
                        <a:pt x="20372" y="9394"/>
                        <a:pt x="21259" y="8839"/>
                      </a:cubicBezTo>
                      <a:cubicBezTo>
                        <a:pt x="22294" y="8174"/>
                        <a:pt x="21666" y="6695"/>
                        <a:pt x="22220" y="5733"/>
                      </a:cubicBezTo>
                      <a:cubicBezTo>
                        <a:pt x="22960" y="4440"/>
                        <a:pt x="24217" y="3552"/>
                        <a:pt x="25437" y="2776"/>
                      </a:cubicBezTo>
                      <a:cubicBezTo>
                        <a:pt x="25447" y="2787"/>
                        <a:pt x="25455" y="2791"/>
                        <a:pt x="25459" y="2791"/>
                      </a:cubicBezTo>
                      <a:cubicBezTo>
                        <a:pt x="25467" y="2791"/>
                        <a:pt x="25452" y="2765"/>
                        <a:pt x="25400" y="2739"/>
                      </a:cubicBezTo>
                      <a:cubicBezTo>
                        <a:pt x="24069" y="373"/>
                        <a:pt x="21481" y="40"/>
                        <a:pt x="19004" y="3"/>
                      </a:cubicBezTo>
                      <a:cubicBezTo>
                        <a:pt x="18792" y="1"/>
                        <a:pt x="18580" y="0"/>
                        <a:pt x="1836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8" name="Google Shape;548;p15"/>
                <p:cNvSpPr/>
                <p:nvPr/>
              </p:nvSpPr>
              <p:spPr>
                <a:xfrm>
                  <a:off x="1801550" y="3756800"/>
                  <a:ext cx="266225" cy="4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49" h="1610" extrusionOk="0">
                      <a:moveTo>
                        <a:pt x="10648" y="1"/>
                      </a:moveTo>
                      <a:cubicBezTo>
                        <a:pt x="8985" y="74"/>
                        <a:pt x="7321" y="74"/>
                        <a:pt x="5657" y="111"/>
                      </a:cubicBezTo>
                      <a:cubicBezTo>
                        <a:pt x="5593" y="113"/>
                        <a:pt x="5526" y="114"/>
                        <a:pt x="5457" y="114"/>
                      </a:cubicBezTo>
                      <a:cubicBezTo>
                        <a:pt x="4822" y="114"/>
                        <a:pt x="3992" y="50"/>
                        <a:pt x="3188" y="50"/>
                      </a:cubicBezTo>
                      <a:cubicBezTo>
                        <a:pt x="2161" y="50"/>
                        <a:pt x="1178" y="154"/>
                        <a:pt x="703" y="629"/>
                      </a:cubicBezTo>
                      <a:cubicBezTo>
                        <a:pt x="518" y="814"/>
                        <a:pt x="296" y="1147"/>
                        <a:pt x="1" y="1553"/>
                      </a:cubicBezTo>
                      <a:cubicBezTo>
                        <a:pt x="112" y="1553"/>
                        <a:pt x="259" y="1590"/>
                        <a:pt x="370" y="1590"/>
                      </a:cubicBezTo>
                      <a:cubicBezTo>
                        <a:pt x="544" y="1603"/>
                        <a:pt x="719" y="1609"/>
                        <a:pt x="894" y="1609"/>
                      </a:cubicBezTo>
                      <a:cubicBezTo>
                        <a:pt x="2213" y="1609"/>
                        <a:pt x="3571" y="1277"/>
                        <a:pt x="4844" y="1147"/>
                      </a:cubicBezTo>
                      <a:lnTo>
                        <a:pt x="10279" y="296"/>
                      </a:lnTo>
                      <a:cubicBezTo>
                        <a:pt x="10389" y="296"/>
                        <a:pt x="10463" y="148"/>
                        <a:pt x="10389" y="74"/>
                      </a:cubicBezTo>
                      <a:lnTo>
                        <a:pt x="10611" y="74"/>
                      </a:lnTo>
                      <a:cubicBezTo>
                        <a:pt x="10648" y="74"/>
                        <a:pt x="10648" y="1"/>
                        <a:pt x="1064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9" name="Google Shape;549;p15"/>
                <p:cNvSpPr/>
                <p:nvPr/>
              </p:nvSpPr>
              <p:spPr>
                <a:xfrm>
                  <a:off x="1777525" y="3557150"/>
                  <a:ext cx="290250" cy="23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10" h="9540" extrusionOk="0">
                      <a:moveTo>
                        <a:pt x="9909" y="1"/>
                      </a:moveTo>
                      <a:lnTo>
                        <a:pt x="9909" y="1"/>
                      </a:lnTo>
                      <a:cubicBezTo>
                        <a:pt x="7912" y="518"/>
                        <a:pt x="5953" y="1258"/>
                        <a:pt x="4178" y="2145"/>
                      </a:cubicBezTo>
                      <a:cubicBezTo>
                        <a:pt x="3106" y="2700"/>
                        <a:pt x="962" y="4142"/>
                        <a:pt x="555" y="5436"/>
                      </a:cubicBezTo>
                      <a:cubicBezTo>
                        <a:pt x="111" y="6840"/>
                        <a:pt x="0" y="8208"/>
                        <a:pt x="333" y="9391"/>
                      </a:cubicBezTo>
                      <a:cubicBezTo>
                        <a:pt x="555" y="9428"/>
                        <a:pt x="740" y="9539"/>
                        <a:pt x="962" y="9539"/>
                      </a:cubicBezTo>
                      <a:cubicBezTo>
                        <a:pt x="1257" y="9133"/>
                        <a:pt x="1479" y="8763"/>
                        <a:pt x="1664" y="8615"/>
                      </a:cubicBezTo>
                      <a:cubicBezTo>
                        <a:pt x="2108" y="8171"/>
                        <a:pt x="2995" y="8070"/>
                        <a:pt x="3947" y="8070"/>
                      </a:cubicBezTo>
                      <a:cubicBezTo>
                        <a:pt x="4753" y="8070"/>
                        <a:pt x="5604" y="8142"/>
                        <a:pt x="6273" y="8142"/>
                      </a:cubicBezTo>
                      <a:cubicBezTo>
                        <a:pt x="6395" y="8142"/>
                        <a:pt x="6510" y="8140"/>
                        <a:pt x="6618" y="8134"/>
                      </a:cubicBezTo>
                      <a:cubicBezTo>
                        <a:pt x="8282" y="8097"/>
                        <a:pt x="9946" y="8097"/>
                        <a:pt x="11609" y="8060"/>
                      </a:cubicBezTo>
                      <a:cubicBezTo>
                        <a:pt x="11609" y="8023"/>
                        <a:pt x="11609" y="8023"/>
                        <a:pt x="11572" y="8023"/>
                      </a:cubicBezTo>
                      <a:cubicBezTo>
                        <a:pt x="9909" y="7173"/>
                        <a:pt x="4622" y="6766"/>
                        <a:pt x="6285" y="3735"/>
                      </a:cubicBezTo>
                      <a:cubicBezTo>
                        <a:pt x="6766" y="2922"/>
                        <a:pt x="7801" y="2404"/>
                        <a:pt x="8430" y="1738"/>
                      </a:cubicBezTo>
                      <a:cubicBezTo>
                        <a:pt x="8910" y="1110"/>
                        <a:pt x="9354" y="518"/>
                        <a:pt x="990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" name="Google Shape;550;p15"/>
                <p:cNvSpPr/>
                <p:nvPr/>
              </p:nvSpPr>
              <p:spPr>
                <a:xfrm>
                  <a:off x="1775675" y="3515975"/>
                  <a:ext cx="760700" cy="46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28" h="18544" extrusionOk="0">
                      <a:moveTo>
                        <a:pt x="21854" y="0"/>
                      </a:moveTo>
                      <a:cubicBezTo>
                        <a:pt x="20717" y="0"/>
                        <a:pt x="19590" y="99"/>
                        <a:pt x="18486" y="354"/>
                      </a:cubicBezTo>
                      <a:cubicBezTo>
                        <a:pt x="18972" y="440"/>
                        <a:pt x="20479" y="792"/>
                        <a:pt x="22112" y="792"/>
                      </a:cubicBezTo>
                      <a:cubicBezTo>
                        <a:pt x="22588" y="792"/>
                        <a:pt x="23075" y="762"/>
                        <a:pt x="23551" y="687"/>
                      </a:cubicBezTo>
                      <a:cubicBezTo>
                        <a:pt x="23824" y="646"/>
                        <a:pt x="24057" y="631"/>
                        <a:pt x="24262" y="631"/>
                      </a:cubicBezTo>
                      <a:cubicBezTo>
                        <a:pt x="25000" y="631"/>
                        <a:pt x="25375" y="834"/>
                        <a:pt x="25954" y="834"/>
                      </a:cubicBezTo>
                      <a:cubicBezTo>
                        <a:pt x="26361" y="834"/>
                        <a:pt x="27544" y="982"/>
                        <a:pt x="28024" y="1352"/>
                      </a:cubicBezTo>
                      <a:cubicBezTo>
                        <a:pt x="28283" y="1537"/>
                        <a:pt x="28912" y="2165"/>
                        <a:pt x="28468" y="2498"/>
                      </a:cubicBezTo>
                      <a:cubicBezTo>
                        <a:pt x="27433" y="3127"/>
                        <a:pt x="26730" y="3644"/>
                        <a:pt x="26435" y="4679"/>
                      </a:cubicBezTo>
                      <a:cubicBezTo>
                        <a:pt x="25991" y="5789"/>
                        <a:pt x="25214" y="6824"/>
                        <a:pt x="24253" y="7526"/>
                      </a:cubicBezTo>
                      <a:cubicBezTo>
                        <a:pt x="22709" y="8677"/>
                        <a:pt x="20952" y="9253"/>
                        <a:pt x="19144" y="9253"/>
                      </a:cubicBezTo>
                      <a:cubicBezTo>
                        <a:pt x="18571" y="9253"/>
                        <a:pt x="17992" y="9195"/>
                        <a:pt x="17414" y="9079"/>
                      </a:cubicBezTo>
                      <a:cubicBezTo>
                        <a:pt x="17183" y="9043"/>
                        <a:pt x="16889" y="9029"/>
                        <a:pt x="16561" y="9029"/>
                      </a:cubicBezTo>
                      <a:cubicBezTo>
                        <a:pt x="15524" y="9029"/>
                        <a:pt x="14135" y="9171"/>
                        <a:pt x="13236" y="9227"/>
                      </a:cubicBezTo>
                      <a:lnTo>
                        <a:pt x="12090" y="9227"/>
                      </a:lnTo>
                      <a:cubicBezTo>
                        <a:pt x="11683" y="9301"/>
                        <a:pt x="11203" y="9301"/>
                        <a:pt x="10796" y="9338"/>
                      </a:cubicBezTo>
                      <a:cubicBezTo>
                        <a:pt x="10463" y="9338"/>
                        <a:pt x="10167" y="9375"/>
                        <a:pt x="9835" y="9375"/>
                      </a:cubicBezTo>
                      <a:cubicBezTo>
                        <a:pt x="9782" y="9377"/>
                        <a:pt x="9723" y="9378"/>
                        <a:pt x="9658" y="9378"/>
                      </a:cubicBezTo>
                      <a:cubicBezTo>
                        <a:pt x="8983" y="9378"/>
                        <a:pt x="7681" y="9255"/>
                        <a:pt x="6310" y="9255"/>
                      </a:cubicBezTo>
                      <a:cubicBezTo>
                        <a:pt x="5871" y="9255"/>
                        <a:pt x="5426" y="9267"/>
                        <a:pt x="4992" y="9301"/>
                      </a:cubicBezTo>
                      <a:cubicBezTo>
                        <a:pt x="4228" y="9349"/>
                        <a:pt x="3679" y="9391"/>
                        <a:pt x="3253" y="9391"/>
                      </a:cubicBezTo>
                      <a:cubicBezTo>
                        <a:pt x="2709" y="9391"/>
                        <a:pt x="2366" y="9323"/>
                        <a:pt x="2034" y="9116"/>
                      </a:cubicBezTo>
                      <a:cubicBezTo>
                        <a:pt x="259" y="8081"/>
                        <a:pt x="1960" y="5419"/>
                        <a:pt x="3328" y="4384"/>
                      </a:cubicBezTo>
                      <a:lnTo>
                        <a:pt x="3180" y="4384"/>
                      </a:lnTo>
                      <a:cubicBezTo>
                        <a:pt x="2293" y="4753"/>
                        <a:pt x="1110" y="5641"/>
                        <a:pt x="481" y="7156"/>
                      </a:cubicBezTo>
                      <a:cubicBezTo>
                        <a:pt x="0" y="8487"/>
                        <a:pt x="111" y="10706"/>
                        <a:pt x="851" y="12000"/>
                      </a:cubicBezTo>
                      <a:cubicBezTo>
                        <a:pt x="1110" y="11408"/>
                        <a:pt x="1664" y="10817"/>
                        <a:pt x="2219" y="10447"/>
                      </a:cubicBezTo>
                      <a:cubicBezTo>
                        <a:pt x="2478" y="10262"/>
                        <a:pt x="2699" y="10114"/>
                        <a:pt x="3032" y="10077"/>
                      </a:cubicBezTo>
                      <a:cubicBezTo>
                        <a:pt x="3059" y="10074"/>
                        <a:pt x="3093" y="10072"/>
                        <a:pt x="3134" y="10072"/>
                      </a:cubicBezTo>
                      <a:cubicBezTo>
                        <a:pt x="3543" y="10072"/>
                        <a:pt x="4588" y="10225"/>
                        <a:pt x="4992" y="10225"/>
                      </a:cubicBezTo>
                      <a:cubicBezTo>
                        <a:pt x="5343" y="10242"/>
                        <a:pt x="5698" y="10250"/>
                        <a:pt x="6054" y="10250"/>
                      </a:cubicBezTo>
                      <a:cubicBezTo>
                        <a:pt x="8020" y="10250"/>
                        <a:pt x="10044" y="10023"/>
                        <a:pt x="12016" y="9929"/>
                      </a:cubicBezTo>
                      <a:cubicBezTo>
                        <a:pt x="12866" y="9892"/>
                        <a:pt x="13754" y="9781"/>
                        <a:pt x="14641" y="9781"/>
                      </a:cubicBezTo>
                      <a:cubicBezTo>
                        <a:pt x="15565" y="9781"/>
                        <a:pt x="16822" y="10114"/>
                        <a:pt x="17746" y="10262"/>
                      </a:cubicBezTo>
                      <a:cubicBezTo>
                        <a:pt x="17968" y="10632"/>
                        <a:pt x="18486" y="11778"/>
                        <a:pt x="18597" y="12074"/>
                      </a:cubicBezTo>
                      <a:cubicBezTo>
                        <a:pt x="19632" y="14181"/>
                        <a:pt x="19484" y="16399"/>
                        <a:pt x="20593" y="18543"/>
                      </a:cubicBezTo>
                      <a:cubicBezTo>
                        <a:pt x="20519" y="16954"/>
                        <a:pt x="20260" y="14957"/>
                        <a:pt x="19854" y="13441"/>
                      </a:cubicBezTo>
                      <a:cubicBezTo>
                        <a:pt x="19632" y="12628"/>
                        <a:pt x="19595" y="11519"/>
                        <a:pt x="19336" y="10410"/>
                      </a:cubicBezTo>
                      <a:lnTo>
                        <a:pt x="19336" y="10410"/>
                      </a:lnTo>
                      <a:cubicBezTo>
                        <a:pt x="19857" y="10446"/>
                        <a:pt x="20420" y="10483"/>
                        <a:pt x="21006" y="10483"/>
                      </a:cubicBezTo>
                      <a:cubicBezTo>
                        <a:pt x="22209" y="10483"/>
                        <a:pt x="23503" y="10329"/>
                        <a:pt x="24697" y="9707"/>
                      </a:cubicBezTo>
                      <a:cubicBezTo>
                        <a:pt x="24905" y="9563"/>
                        <a:pt x="25100" y="9475"/>
                        <a:pt x="25268" y="9475"/>
                      </a:cubicBezTo>
                      <a:cubicBezTo>
                        <a:pt x="25488" y="9475"/>
                        <a:pt x="25664" y="9626"/>
                        <a:pt x="25769" y="10003"/>
                      </a:cubicBezTo>
                      <a:cubicBezTo>
                        <a:pt x="26287" y="11630"/>
                        <a:pt x="26656" y="12517"/>
                        <a:pt x="27581" y="13959"/>
                      </a:cubicBezTo>
                      <a:cubicBezTo>
                        <a:pt x="28135" y="14809"/>
                        <a:pt x="28357" y="15142"/>
                        <a:pt x="29133" y="16880"/>
                      </a:cubicBezTo>
                      <a:cubicBezTo>
                        <a:pt x="28727" y="15179"/>
                        <a:pt x="27950" y="13478"/>
                        <a:pt x="27618" y="11778"/>
                      </a:cubicBezTo>
                      <a:cubicBezTo>
                        <a:pt x="27359" y="10299"/>
                        <a:pt x="26878" y="8672"/>
                        <a:pt x="26730" y="7193"/>
                      </a:cubicBezTo>
                      <a:cubicBezTo>
                        <a:pt x="26619" y="5826"/>
                        <a:pt x="27655" y="4901"/>
                        <a:pt x="28949" y="4125"/>
                      </a:cubicBezTo>
                      <a:cubicBezTo>
                        <a:pt x="29503" y="3866"/>
                        <a:pt x="30427" y="3940"/>
                        <a:pt x="30169" y="3016"/>
                      </a:cubicBezTo>
                      <a:cubicBezTo>
                        <a:pt x="29207" y="724"/>
                        <a:pt x="26989" y="465"/>
                        <a:pt x="25880" y="317"/>
                      </a:cubicBezTo>
                      <a:cubicBezTo>
                        <a:pt x="24541" y="137"/>
                        <a:pt x="23191" y="0"/>
                        <a:pt x="2185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51" name="Google Shape;551;p15"/>
            <p:cNvGrpSpPr/>
            <p:nvPr/>
          </p:nvGrpSpPr>
          <p:grpSpPr>
            <a:xfrm>
              <a:off x="7164637" y="3798900"/>
              <a:ext cx="2528538" cy="1838734"/>
              <a:chOff x="7096887" y="3668750"/>
              <a:chExt cx="2528538" cy="1838734"/>
            </a:xfrm>
          </p:grpSpPr>
          <p:grpSp>
            <p:nvGrpSpPr>
              <p:cNvPr id="552" name="Google Shape;552;p15"/>
              <p:cNvGrpSpPr/>
              <p:nvPr/>
            </p:nvGrpSpPr>
            <p:grpSpPr>
              <a:xfrm>
                <a:off x="7752068" y="3668750"/>
                <a:ext cx="1873356" cy="1838734"/>
                <a:chOff x="4839018" y="3668750"/>
                <a:chExt cx="1873356" cy="1838734"/>
              </a:xfrm>
            </p:grpSpPr>
            <p:grpSp>
              <p:nvGrpSpPr>
                <p:cNvPr id="553" name="Google Shape;553;p15"/>
                <p:cNvGrpSpPr/>
                <p:nvPr/>
              </p:nvGrpSpPr>
              <p:grpSpPr>
                <a:xfrm flipH="1">
                  <a:off x="4839018" y="4531921"/>
                  <a:ext cx="1186805" cy="748857"/>
                  <a:chOff x="1775675" y="3515975"/>
                  <a:chExt cx="805050" cy="507975"/>
                </a:xfrm>
              </p:grpSpPr>
              <p:sp>
                <p:nvSpPr>
                  <p:cNvPr id="554" name="Google Shape;554;p15"/>
                  <p:cNvSpPr/>
                  <p:nvPr/>
                </p:nvSpPr>
                <p:spPr>
                  <a:xfrm>
                    <a:off x="2433750" y="3591350"/>
                    <a:ext cx="146975" cy="404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79" h="16194" extrusionOk="0">
                        <a:moveTo>
                          <a:pt x="3846" y="1"/>
                        </a:moveTo>
                        <a:cubicBezTo>
                          <a:pt x="2589" y="740"/>
                          <a:pt x="1295" y="1590"/>
                          <a:pt x="592" y="2921"/>
                        </a:cubicBezTo>
                        <a:cubicBezTo>
                          <a:pt x="148" y="3772"/>
                          <a:pt x="518" y="4918"/>
                          <a:pt x="1" y="5657"/>
                        </a:cubicBezTo>
                        <a:cubicBezTo>
                          <a:pt x="407" y="7284"/>
                          <a:pt x="777" y="9022"/>
                          <a:pt x="1332" y="10685"/>
                        </a:cubicBezTo>
                        <a:cubicBezTo>
                          <a:pt x="1812" y="12053"/>
                          <a:pt x="2921" y="14013"/>
                          <a:pt x="3550" y="16194"/>
                        </a:cubicBezTo>
                        <a:cubicBezTo>
                          <a:pt x="5879" y="14604"/>
                          <a:pt x="5213" y="11499"/>
                          <a:pt x="5103" y="9059"/>
                        </a:cubicBezTo>
                        <a:cubicBezTo>
                          <a:pt x="4955" y="6212"/>
                          <a:pt x="5287" y="2589"/>
                          <a:pt x="3846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5" name="Google Shape;555;p15"/>
                  <p:cNvSpPr/>
                  <p:nvPr/>
                </p:nvSpPr>
                <p:spPr>
                  <a:xfrm>
                    <a:off x="2333925" y="3731850"/>
                    <a:ext cx="188575" cy="2921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43" h="11684" extrusionOk="0">
                        <a:moveTo>
                          <a:pt x="3994" y="0"/>
                        </a:moveTo>
                        <a:cubicBezTo>
                          <a:pt x="3920" y="148"/>
                          <a:pt x="3772" y="296"/>
                          <a:pt x="3587" y="370"/>
                        </a:cubicBezTo>
                        <a:cubicBezTo>
                          <a:pt x="2774" y="851"/>
                          <a:pt x="1554" y="1072"/>
                          <a:pt x="555" y="1294"/>
                        </a:cubicBezTo>
                        <a:cubicBezTo>
                          <a:pt x="481" y="2995"/>
                          <a:pt x="1" y="4659"/>
                          <a:pt x="518" y="6396"/>
                        </a:cubicBezTo>
                        <a:cubicBezTo>
                          <a:pt x="851" y="7505"/>
                          <a:pt x="1332" y="8541"/>
                          <a:pt x="1775" y="9613"/>
                        </a:cubicBezTo>
                        <a:cubicBezTo>
                          <a:pt x="2071" y="10278"/>
                          <a:pt x="2515" y="10944"/>
                          <a:pt x="2737" y="11683"/>
                        </a:cubicBezTo>
                        <a:cubicBezTo>
                          <a:pt x="4400" y="11646"/>
                          <a:pt x="6064" y="11424"/>
                          <a:pt x="7358" y="10685"/>
                        </a:cubicBezTo>
                        <a:cubicBezTo>
                          <a:pt x="7432" y="10611"/>
                          <a:pt x="7469" y="10574"/>
                          <a:pt x="7543" y="10537"/>
                        </a:cubicBezTo>
                        <a:cubicBezTo>
                          <a:pt x="6951" y="8356"/>
                          <a:pt x="5842" y="6433"/>
                          <a:pt x="5325" y="5028"/>
                        </a:cubicBezTo>
                        <a:cubicBezTo>
                          <a:pt x="4733" y="3365"/>
                          <a:pt x="4363" y="1627"/>
                          <a:pt x="3994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6" name="Google Shape;556;p15"/>
                  <p:cNvSpPr/>
                  <p:nvPr/>
                </p:nvSpPr>
                <p:spPr>
                  <a:xfrm>
                    <a:off x="2248900" y="3764200"/>
                    <a:ext cx="153450" cy="259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38" h="10390" extrusionOk="0">
                        <a:moveTo>
                          <a:pt x="3956" y="0"/>
                        </a:moveTo>
                        <a:cubicBezTo>
                          <a:pt x="3845" y="37"/>
                          <a:pt x="3661" y="37"/>
                          <a:pt x="3513" y="74"/>
                        </a:cubicBezTo>
                        <a:cubicBezTo>
                          <a:pt x="2478" y="311"/>
                          <a:pt x="1537" y="382"/>
                          <a:pt x="653" y="382"/>
                        </a:cubicBezTo>
                        <a:cubicBezTo>
                          <a:pt x="432" y="382"/>
                          <a:pt x="215" y="377"/>
                          <a:pt x="0" y="370"/>
                        </a:cubicBezTo>
                        <a:lnTo>
                          <a:pt x="0" y="370"/>
                        </a:lnTo>
                        <a:cubicBezTo>
                          <a:pt x="333" y="2440"/>
                          <a:pt x="740" y="4548"/>
                          <a:pt x="1147" y="6618"/>
                        </a:cubicBezTo>
                        <a:cubicBezTo>
                          <a:pt x="1405" y="7727"/>
                          <a:pt x="1627" y="8836"/>
                          <a:pt x="1812" y="9908"/>
                        </a:cubicBezTo>
                        <a:cubicBezTo>
                          <a:pt x="1812" y="9982"/>
                          <a:pt x="1812" y="10093"/>
                          <a:pt x="1849" y="10167"/>
                        </a:cubicBezTo>
                        <a:cubicBezTo>
                          <a:pt x="3143" y="10278"/>
                          <a:pt x="4659" y="10389"/>
                          <a:pt x="6138" y="10389"/>
                        </a:cubicBezTo>
                        <a:cubicBezTo>
                          <a:pt x="5916" y="9650"/>
                          <a:pt x="5509" y="8984"/>
                          <a:pt x="5176" y="8319"/>
                        </a:cubicBezTo>
                        <a:cubicBezTo>
                          <a:pt x="4733" y="7247"/>
                          <a:pt x="4252" y="6211"/>
                          <a:pt x="3919" y="5102"/>
                        </a:cubicBezTo>
                        <a:cubicBezTo>
                          <a:pt x="3439" y="3365"/>
                          <a:pt x="3845" y="1701"/>
                          <a:pt x="3956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7" name="Google Shape;557;p15"/>
                  <p:cNvSpPr/>
                  <p:nvPr/>
                </p:nvSpPr>
                <p:spPr>
                  <a:xfrm>
                    <a:off x="1791375" y="3755725"/>
                    <a:ext cx="502850" cy="2626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114" h="10507" extrusionOk="0">
                        <a:moveTo>
                          <a:pt x="12738" y="1"/>
                        </a:moveTo>
                        <a:cubicBezTo>
                          <a:pt x="12657" y="1"/>
                          <a:pt x="12577" y="3"/>
                          <a:pt x="12497" y="7"/>
                        </a:cubicBezTo>
                        <a:cubicBezTo>
                          <a:pt x="10316" y="117"/>
                          <a:pt x="8171" y="117"/>
                          <a:pt x="6027" y="154"/>
                        </a:cubicBezTo>
                        <a:cubicBezTo>
                          <a:pt x="5963" y="156"/>
                          <a:pt x="5897" y="157"/>
                          <a:pt x="5828" y="157"/>
                        </a:cubicBezTo>
                        <a:cubicBezTo>
                          <a:pt x="5159" y="157"/>
                          <a:pt x="4271" y="85"/>
                          <a:pt x="3426" y="85"/>
                        </a:cubicBezTo>
                        <a:cubicBezTo>
                          <a:pt x="2448" y="85"/>
                          <a:pt x="1528" y="181"/>
                          <a:pt x="1073" y="598"/>
                        </a:cubicBezTo>
                        <a:cubicBezTo>
                          <a:pt x="777" y="894"/>
                          <a:pt x="371" y="1485"/>
                          <a:pt x="1" y="2262"/>
                        </a:cubicBezTo>
                        <a:lnTo>
                          <a:pt x="408" y="3112"/>
                        </a:lnTo>
                        <a:cubicBezTo>
                          <a:pt x="592" y="3112"/>
                          <a:pt x="777" y="3112"/>
                          <a:pt x="1036" y="3075"/>
                        </a:cubicBezTo>
                        <a:cubicBezTo>
                          <a:pt x="2020" y="2906"/>
                          <a:pt x="2443" y="2207"/>
                          <a:pt x="3392" y="2207"/>
                        </a:cubicBezTo>
                        <a:cubicBezTo>
                          <a:pt x="3477" y="2207"/>
                          <a:pt x="3566" y="2213"/>
                          <a:pt x="3661" y="2225"/>
                        </a:cubicBezTo>
                        <a:cubicBezTo>
                          <a:pt x="5510" y="2521"/>
                          <a:pt x="6656" y="4554"/>
                          <a:pt x="8171" y="5478"/>
                        </a:cubicBezTo>
                        <a:cubicBezTo>
                          <a:pt x="10279" y="6772"/>
                          <a:pt x="12719" y="7364"/>
                          <a:pt x="15085" y="7881"/>
                        </a:cubicBezTo>
                        <a:cubicBezTo>
                          <a:pt x="15677" y="7992"/>
                          <a:pt x="16453" y="7992"/>
                          <a:pt x="16823" y="8621"/>
                        </a:cubicBezTo>
                        <a:cubicBezTo>
                          <a:pt x="17118" y="9027"/>
                          <a:pt x="17192" y="9656"/>
                          <a:pt x="17229" y="10210"/>
                        </a:cubicBezTo>
                        <a:cubicBezTo>
                          <a:pt x="18264" y="10358"/>
                          <a:pt x="19226" y="10469"/>
                          <a:pt x="20113" y="10506"/>
                        </a:cubicBezTo>
                        <a:cubicBezTo>
                          <a:pt x="20113" y="10432"/>
                          <a:pt x="20113" y="10321"/>
                          <a:pt x="20076" y="10210"/>
                        </a:cubicBezTo>
                        <a:cubicBezTo>
                          <a:pt x="19891" y="9138"/>
                          <a:pt x="19632" y="7992"/>
                          <a:pt x="19411" y="6957"/>
                        </a:cubicBezTo>
                        <a:cubicBezTo>
                          <a:pt x="19004" y="4850"/>
                          <a:pt x="18597" y="2779"/>
                          <a:pt x="18264" y="709"/>
                        </a:cubicBezTo>
                        <a:cubicBezTo>
                          <a:pt x="15987" y="604"/>
                          <a:pt x="14208" y="1"/>
                          <a:pt x="12738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8" name="Google Shape;558;p15"/>
                  <p:cNvSpPr/>
                  <p:nvPr/>
                </p:nvSpPr>
                <p:spPr>
                  <a:xfrm>
                    <a:off x="1803400" y="3812500"/>
                    <a:ext cx="418725" cy="200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749" h="8014" extrusionOk="0">
                        <a:moveTo>
                          <a:pt x="2891" y="1"/>
                        </a:moveTo>
                        <a:cubicBezTo>
                          <a:pt x="1982" y="1"/>
                          <a:pt x="1556" y="675"/>
                          <a:pt x="592" y="841"/>
                        </a:cubicBezTo>
                        <a:cubicBezTo>
                          <a:pt x="370" y="878"/>
                          <a:pt x="185" y="878"/>
                          <a:pt x="1" y="878"/>
                        </a:cubicBezTo>
                        <a:cubicBezTo>
                          <a:pt x="222" y="1248"/>
                          <a:pt x="481" y="1617"/>
                          <a:pt x="777" y="1950"/>
                        </a:cubicBezTo>
                        <a:cubicBezTo>
                          <a:pt x="4622" y="6054"/>
                          <a:pt x="11129" y="7422"/>
                          <a:pt x="16748" y="8013"/>
                        </a:cubicBezTo>
                        <a:cubicBezTo>
                          <a:pt x="16711" y="7459"/>
                          <a:pt x="16637" y="6793"/>
                          <a:pt x="16342" y="6387"/>
                        </a:cubicBezTo>
                        <a:cubicBezTo>
                          <a:pt x="16009" y="5795"/>
                          <a:pt x="15269" y="5795"/>
                          <a:pt x="14641" y="5647"/>
                        </a:cubicBezTo>
                        <a:cubicBezTo>
                          <a:pt x="12275" y="5130"/>
                          <a:pt x="9835" y="4538"/>
                          <a:pt x="7764" y="3244"/>
                        </a:cubicBezTo>
                        <a:cubicBezTo>
                          <a:pt x="6212" y="2320"/>
                          <a:pt x="5103" y="287"/>
                          <a:pt x="3217" y="28"/>
                        </a:cubicBezTo>
                        <a:cubicBezTo>
                          <a:pt x="3101" y="9"/>
                          <a:pt x="2993" y="1"/>
                          <a:pt x="2891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9" name="Google Shape;559;p15"/>
                  <p:cNvSpPr/>
                  <p:nvPr/>
                </p:nvSpPr>
                <p:spPr>
                  <a:xfrm>
                    <a:off x="1786775" y="3791925"/>
                    <a:ext cx="16650" cy="22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66" h="888" extrusionOk="0">
                        <a:moveTo>
                          <a:pt x="0" y="0"/>
                        </a:moveTo>
                        <a:cubicBezTo>
                          <a:pt x="0" y="296"/>
                          <a:pt x="111" y="592"/>
                          <a:pt x="222" y="888"/>
                        </a:cubicBezTo>
                        <a:cubicBezTo>
                          <a:pt x="370" y="592"/>
                          <a:pt x="518" y="370"/>
                          <a:pt x="666" y="148"/>
                        </a:cubicBezTo>
                        <a:cubicBezTo>
                          <a:pt x="407" y="74"/>
                          <a:pt x="185" y="37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5B5B5B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0" name="Google Shape;560;p15"/>
                  <p:cNvSpPr/>
                  <p:nvPr/>
                </p:nvSpPr>
                <p:spPr>
                  <a:xfrm>
                    <a:off x="1892125" y="3519200"/>
                    <a:ext cx="636700" cy="253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468" h="10154" extrusionOk="0">
                        <a:moveTo>
                          <a:pt x="18366" y="0"/>
                        </a:moveTo>
                        <a:cubicBezTo>
                          <a:pt x="14172" y="0"/>
                          <a:pt x="9578" y="356"/>
                          <a:pt x="5251" y="1482"/>
                        </a:cubicBezTo>
                        <a:cubicBezTo>
                          <a:pt x="4696" y="1999"/>
                          <a:pt x="4289" y="2628"/>
                          <a:pt x="3772" y="3183"/>
                        </a:cubicBezTo>
                        <a:cubicBezTo>
                          <a:pt x="3143" y="3885"/>
                          <a:pt x="2108" y="4403"/>
                          <a:pt x="1664" y="5216"/>
                        </a:cubicBezTo>
                        <a:cubicBezTo>
                          <a:pt x="1" y="8211"/>
                          <a:pt x="5325" y="8654"/>
                          <a:pt x="6988" y="9431"/>
                        </a:cubicBezTo>
                        <a:cubicBezTo>
                          <a:pt x="7025" y="9431"/>
                          <a:pt x="7025" y="9468"/>
                          <a:pt x="7025" y="9468"/>
                        </a:cubicBezTo>
                        <a:cubicBezTo>
                          <a:pt x="7506" y="9468"/>
                          <a:pt x="8023" y="9431"/>
                          <a:pt x="8504" y="9431"/>
                        </a:cubicBezTo>
                        <a:cubicBezTo>
                          <a:pt x="8560" y="9429"/>
                          <a:pt x="8617" y="9428"/>
                          <a:pt x="8675" y="9428"/>
                        </a:cubicBezTo>
                        <a:cubicBezTo>
                          <a:pt x="10283" y="9428"/>
                          <a:pt x="12268" y="10153"/>
                          <a:pt x="14871" y="10153"/>
                        </a:cubicBezTo>
                        <a:cubicBezTo>
                          <a:pt x="15766" y="10153"/>
                          <a:pt x="16734" y="10068"/>
                          <a:pt x="17784" y="9837"/>
                        </a:cubicBezTo>
                        <a:cubicBezTo>
                          <a:pt x="18819" y="9615"/>
                          <a:pt x="20372" y="9394"/>
                          <a:pt x="21259" y="8839"/>
                        </a:cubicBezTo>
                        <a:cubicBezTo>
                          <a:pt x="22294" y="8174"/>
                          <a:pt x="21666" y="6695"/>
                          <a:pt x="22220" y="5733"/>
                        </a:cubicBezTo>
                        <a:cubicBezTo>
                          <a:pt x="22960" y="4440"/>
                          <a:pt x="24217" y="3552"/>
                          <a:pt x="25437" y="2776"/>
                        </a:cubicBezTo>
                        <a:cubicBezTo>
                          <a:pt x="25447" y="2787"/>
                          <a:pt x="25455" y="2791"/>
                          <a:pt x="25459" y="2791"/>
                        </a:cubicBezTo>
                        <a:cubicBezTo>
                          <a:pt x="25467" y="2791"/>
                          <a:pt x="25452" y="2765"/>
                          <a:pt x="25400" y="2739"/>
                        </a:cubicBezTo>
                        <a:cubicBezTo>
                          <a:pt x="24069" y="373"/>
                          <a:pt x="21481" y="40"/>
                          <a:pt x="19004" y="3"/>
                        </a:cubicBezTo>
                        <a:cubicBezTo>
                          <a:pt x="18792" y="1"/>
                          <a:pt x="18580" y="0"/>
                          <a:pt x="1836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1" name="Google Shape;561;p15"/>
                  <p:cNvSpPr/>
                  <p:nvPr/>
                </p:nvSpPr>
                <p:spPr>
                  <a:xfrm>
                    <a:off x="1801550" y="3756800"/>
                    <a:ext cx="266225" cy="40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649" h="1610" extrusionOk="0">
                        <a:moveTo>
                          <a:pt x="10648" y="1"/>
                        </a:moveTo>
                        <a:cubicBezTo>
                          <a:pt x="8985" y="74"/>
                          <a:pt x="7321" y="74"/>
                          <a:pt x="5657" y="111"/>
                        </a:cubicBezTo>
                        <a:cubicBezTo>
                          <a:pt x="5593" y="113"/>
                          <a:pt x="5526" y="114"/>
                          <a:pt x="5457" y="114"/>
                        </a:cubicBezTo>
                        <a:cubicBezTo>
                          <a:pt x="4822" y="114"/>
                          <a:pt x="3992" y="50"/>
                          <a:pt x="3188" y="50"/>
                        </a:cubicBezTo>
                        <a:cubicBezTo>
                          <a:pt x="2161" y="50"/>
                          <a:pt x="1178" y="154"/>
                          <a:pt x="703" y="629"/>
                        </a:cubicBezTo>
                        <a:cubicBezTo>
                          <a:pt x="518" y="814"/>
                          <a:pt x="296" y="1147"/>
                          <a:pt x="1" y="1553"/>
                        </a:cubicBezTo>
                        <a:cubicBezTo>
                          <a:pt x="112" y="1553"/>
                          <a:pt x="259" y="1590"/>
                          <a:pt x="370" y="1590"/>
                        </a:cubicBezTo>
                        <a:cubicBezTo>
                          <a:pt x="544" y="1603"/>
                          <a:pt x="719" y="1609"/>
                          <a:pt x="894" y="1609"/>
                        </a:cubicBezTo>
                        <a:cubicBezTo>
                          <a:pt x="2213" y="1609"/>
                          <a:pt x="3571" y="1277"/>
                          <a:pt x="4844" y="1147"/>
                        </a:cubicBezTo>
                        <a:lnTo>
                          <a:pt x="10279" y="296"/>
                        </a:lnTo>
                        <a:cubicBezTo>
                          <a:pt x="10389" y="296"/>
                          <a:pt x="10463" y="148"/>
                          <a:pt x="10389" y="74"/>
                        </a:cubicBezTo>
                        <a:lnTo>
                          <a:pt x="10611" y="74"/>
                        </a:lnTo>
                        <a:cubicBezTo>
                          <a:pt x="10648" y="74"/>
                          <a:pt x="10648" y="1"/>
                          <a:pt x="1064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2" name="Google Shape;562;p15"/>
                  <p:cNvSpPr/>
                  <p:nvPr/>
                </p:nvSpPr>
                <p:spPr>
                  <a:xfrm>
                    <a:off x="1777525" y="3557150"/>
                    <a:ext cx="290250" cy="238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610" h="9540" extrusionOk="0">
                        <a:moveTo>
                          <a:pt x="9909" y="1"/>
                        </a:moveTo>
                        <a:lnTo>
                          <a:pt x="9909" y="1"/>
                        </a:lnTo>
                        <a:cubicBezTo>
                          <a:pt x="7912" y="518"/>
                          <a:pt x="5953" y="1258"/>
                          <a:pt x="4178" y="2145"/>
                        </a:cubicBezTo>
                        <a:cubicBezTo>
                          <a:pt x="3106" y="2700"/>
                          <a:pt x="962" y="4142"/>
                          <a:pt x="555" y="5436"/>
                        </a:cubicBezTo>
                        <a:cubicBezTo>
                          <a:pt x="111" y="6840"/>
                          <a:pt x="0" y="8208"/>
                          <a:pt x="333" y="9391"/>
                        </a:cubicBezTo>
                        <a:cubicBezTo>
                          <a:pt x="555" y="9428"/>
                          <a:pt x="740" y="9539"/>
                          <a:pt x="962" y="9539"/>
                        </a:cubicBezTo>
                        <a:cubicBezTo>
                          <a:pt x="1257" y="9133"/>
                          <a:pt x="1479" y="8763"/>
                          <a:pt x="1664" y="8615"/>
                        </a:cubicBezTo>
                        <a:cubicBezTo>
                          <a:pt x="2108" y="8171"/>
                          <a:pt x="2995" y="8070"/>
                          <a:pt x="3947" y="8070"/>
                        </a:cubicBezTo>
                        <a:cubicBezTo>
                          <a:pt x="4753" y="8070"/>
                          <a:pt x="5604" y="8142"/>
                          <a:pt x="6273" y="8142"/>
                        </a:cubicBezTo>
                        <a:cubicBezTo>
                          <a:pt x="6395" y="8142"/>
                          <a:pt x="6510" y="8140"/>
                          <a:pt x="6618" y="8134"/>
                        </a:cubicBezTo>
                        <a:cubicBezTo>
                          <a:pt x="8282" y="8097"/>
                          <a:pt x="9946" y="8097"/>
                          <a:pt x="11609" y="8060"/>
                        </a:cubicBezTo>
                        <a:cubicBezTo>
                          <a:pt x="11609" y="8023"/>
                          <a:pt x="11609" y="8023"/>
                          <a:pt x="11572" y="8023"/>
                        </a:cubicBezTo>
                        <a:cubicBezTo>
                          <a:pt x="9909" y="7173"/>
                          <a:pt x="4622" y="6766"/>
                          <a:pt x="6285" y="3735"/>
                        </a:cubicBezTo>
                        <a:cubicBezTo>
                          <a:pt x="6766" y="2922"/>
                          <a:pt x="7801" y="2404"/>
                          <a:pt x="8430" y="1738"/>
                        </a:cubicBezTo>
                        <a:cubicBezTo>
                          <a:pt x="8910" y="1110"/>
                          <a:pt x="9354" y="518"/>
                          <a:pt x="9909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3" name="Google Shape;563;p15"/>
                  <p:cNvSpPr/>
                  <p:nvPr/>
                </p:nvSpPr>
                <p:spPr>
                  <a:xfrm>
                    <a:off x="1775675" y="3515975"/>
                    <a:ext cx="760700" cy="463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428" h="18544" extrusionOk="0">
                        <a:moveTo>
                          <a:pt x="21854" y="0"/>
                        </a:moveTo>
                        <a:cubicBezTo>
                          <a:pt x="20717" y="0"/>
                          <a:pt x="19590" y="99"/>
                          <a:pt x="18486" y="354"/>
                        </a:cubicBezTo>
                        <a:cubicBezTo>
                          <a:pt x="18972" y="440"/>
                          <a:pt x="20479" y="792"/>
                          <a:pt x="22112" y="792"/>
                        </a:cubicBezTo>
                        <a:cubicBezTo>
                          <a:pt x="22588" y="792"/>
                          <a:pt x="23075" y="762"/>
                          <a:pt x="23551" y="687"/>
                        </a:cubicBezTo>
                        <a:cubicBezTo>
                          <a:pt x="23824" y="646"/>
                          <a:pt x="24057" y="631"/>
                          <a:pt x="24262" y="631"/>
                        </a:cubicBezTo>
                        <a:cubicBezTo>
                          <a:pt x="25000" y="631"/>
                          <a:pt x="25375" y="834"/>
                          <a:pt x="25954" y="834"/>
                        </a:cubicBezTo>
                        <a:cubicBezTo>
                          <a:pt x="26361" y="834"/>
                          <a:pt x="27544" y="982"/>
                          <a:pt x="28024" y="1352"/>
                        </a:cubicBezTo>
                        <a:cubicBezTo>
                          <a:pt x="28283" y="1537"/>
                          <a:pt x="28912" y="2165"/>
                          <a:pt x="28468" y="2498"/>
                        </a:cubicBezTo>
                        <a:cubicBezTo>
                          <a:pt x="27433" y="3127"/>
                          <a:pt x="26730" y="3644"/>
                          <a:pt x="26435" y="4679"/>
                        </a:cubicBezTo>
                        <a:cubicBezTo>
                          <a:pt x="25991" y="5789"/>
                          <a:pt x="25214" y="6824"/>
                          <a:pt x="24253" y="7526"/>
                        </a:cubicBezTo>
                        <a:cubicBezTo>
                          <a:pt x="22709" y="8677"/>
                          <a:pt x="20952" y="9253"/>
                          <a:pt x="19144" y="9253"/>
                        </a:cubicBezTo>
                        <a:cubicBezTo>
                          <a:pt x="18571" y="9253"/>
                          <a:pt x="17992" y="9195"/>
                          <a:pt x="17414" y="9079"/>
                        </a:cubicBezTo>
                        <a:cubicBezTo>
                          <a:pt x="17183" y="9043"/>
                          <a:pt x="16889" y="9029"/>
                          <a:pt x="16561" y="9029"/>
                        </a:cubicBezTo>
                        <a:cubicBezTo>
                          <a:pt x="15524" y="9029"/>
                          <a:pt x="14135" y="9171"/>
                          <a:pt x="13236" y="9227"/>
                        </a:cubicBezTo>
                        <a:lnTo>
                          <a:pt x="12090" y="9227"/>
                        </a:lnTo>
                        <a:cubicBezTo>
                          <a:pt x="11683" y="9301"/>
                          <a:pt x="11203" y="9301"/>
                          <a:pt x="10796" y="9338"/>
                        </a:cubicBezTo>
                        <a:cubicBezTo>
                          <a:pt x="10463" y="9338"/>
                          <a:pt x="10167" y="9375"/>
                          <a:pt x="9835" y="9375"/>
                        </a:cubicBezTo>
                        <a:cubicBezTo>
                          <a:pt x="9782" y="9377"/>
                          <a:pt x="9723" y="9378"/>
                          <a:pt x="9658" y="9378"/>
                        </a:cubicBezTo>
                        <a:cubicBezTo>
                          <a:pt x="8983" y="9378"/>
                          <a:pt x="7681" y="9255"/>
                          <a:pt x="6310" y="9255"/>
                        </a:cubicBezTo>
                        <a:cubicBezTo>
                          <a:pt x="5871" y="9255"/>
                          <a:pt x="5426" y="9267"/>
                          <a:pt x="4992" y="9301"/>
                        </a:cubicBezTo>
                        <a:cubicBezTo>
                          <a:pt x="4228" y="9349"/>
                          <a:pt x="3679" y="9391"/>
                          <a:pt x="3253" y="9391"/>
                        </a:cubicBezTo>
                        <a:cubicBezTo>
                          <a:pt x="2709" y="9391"/>
                          <a:pt x="2366" y="9323"/>
                          <a:pt x="2034" y="9116"/>
                        </a:cubicBezTo>
                        <a:cubicBezTo>
                          <a:pt x="259" y="8081"/>
                          <a:pt x="1960" y="5419"/>
                          <a:pt x="3328" y="4384"/>
                        </a:cubicBezTo>
                        <a:lnTo>
                          <a:pt x="3180" y="4384"/>
                        </a:lnTo>
                        <a:cubicBezTo>
                          <a:pt x="2293" y="4753"/>
                          <a:pt x="1110" y="5641"/>
                          <a:pt x="481" y="7156"/>
                        </a:cubicBezTo>
                        <a:cubicBezTo>
                          <a:pt x="0" y="8487"/>
                          <a:pt x="111" y="10706"/>
                          <a:pt x="851" y="12000"/>
                        </a:cubicBezTo>
                        <a:cubicBezTo>
                          <a:pt x="1110" y="11408"/>
                          <a:pt x="1664" y="10817"/>
                          <a:pt x="2219" y="10447"/>
                        </a:cubicBezTo>
                        <a:cubicBezTo>
                          <a:pt x="2478" y="10262"/>
                          <a:pt x="2699" y="10114"/>
                          <a:pt x="3032" y="10077"/>
                        </a:cubicBezTo>
                        <a:cubicBezTo>
                          <a:pt x="3059" y="10074"/>
                          <a:pt x="3093" y="10072"/>
                          <a:pt x="3134" y="10072"/>
                        </a:cubicBezTo>
                        <a:cubicBezTo>
                          <a:pt x="3543" y="10072"/>
                          <a:pt x="4588" y="10225"/>
                          <a:pt x="4992" y="10225"/>
                        </a:cubicBezTo>
                        <a:cubicBezTo>
                          <a:pt x="5343" y="10242"/>
                          <a:pt x="5698" y="10250"/>
                          <a:pt x="6054" y="10250"/>
                        </a:cubicBezTo>
                        <a:cubicBezTo>
                          <a:pt x="8020" y="10250"/>
                          <a:pt x="10044" y="10023"/>
                          <a:pt x="12016" y="9929"/>
                        </a:cubicBezTo>
                        <a:cubicBezTo>
                          <a:pt x="12866" y="9892"/>
                          <a:pt x="13754" y="9781"/>
                          <a:pt x="14641" y="9781"/>
                        </a:cubicBezTo>
                        <a:cubicBezTo>
                          <a:pt x="15565" y="9781"/>
                          <a:pt x="16822" y="10114"/>
                          <a:pt x="17746" y="10262"/>
                        </a:cubicBezTo>
                        <a:cubicBezTo>
                          <a:pt x="17968" y="10632"/>
                          <a:pt x="18486" y="11778"/>
                          <a:pt x="18597" y="12074"/>
                        </a:cubicBezTo>
                        <a:cubicBezTo>
                          <a:pt x="19632" y="14181"/>
                          <a:pt x="19484" y="16399"/>
                          <a:pt x="20593" y="18543"/>
                        </a:cubicBezTo>
                        <a:cubicBezTo>
                          <a:pt x="20519" y="16954"/>
                          <a:pt x="20260" y="14957"/>
                          <a:pt x="19854" y="13441"/>
                        </a:cubicBezTo>
                        <a:cubicBezTo>
                          <a:pt x="19632" y="12628"/>
                          <a:pt x="19595" y="11519"/>
                          <a:pt x="19336" y="10410"/>
                        </a:cubicBezTo>
                        <a:lnTo>
                          <a:pt x="19336" y="10410"/>
                        </a:lnTo>
                        <a:cubicBezTo>
                          <a:pt x="19857" y="10446"/>
                          <a:pt x="20420" y="10483"/>
                          <a:pt x="21006" y="10483"/>
                        </a:cubicBezTo>
                        <a:cubicBezTo>
                          <a:pt x="22209" y="10483"/>
                          <a:pt x="23503" y="10329"/>
                          <a:pt x="24697" y="9707"/>
                        </a:cubicBezTo>
                        <a:cubicBezTo>
                          <a:pt x="24905" y="9563"/>
                          <a:pt x="25100" y="9475"/>
                          <a:pt x="25268" y="9475"/>
                        </a:cubicBezTo>
                        <a:cubicBezTo>
                          <a:pt x="25488" y="9475"/>
                          <a:pt x="25664" y="9626"/>
                          <a:pt x="25769" y="10003"/>
                        </a:cubicBezTo>
                        <a:cubicBezTo>
                          <a:pt x="26287" y="11630"/>
                          <a:pt x="26656" y="12517"/>
                          <a:pt x="27581" y="13959"/>
                        </a:cubicBezTo>
                        <a:cubicBezTo>
                          <a:pt x="28135" y="14809"/>
                          <a:pt x="28357" y="15142"/>
                          <a:pt x="29133" y="16880"/>
                        </a:cubicBezTo>
                        <a:cubicBezTo>
                          <a:pt x="28727" y="15179"/>
                          <a:pt x="27950" y="13478"/>
                          <a:pt x="27618" y="11778"/>
                        </a:cubicBezTo>
                        <a:cubicBezTo>
                          <a:pt x="27359" y="10299"/>
                          <a:pt x="26878" y="8672"/>
                          <a:pt x="26730" y="7193"/>
                        </a:cubicBezTo>
                        <a:cubicBezTo>
                          <a:pt x="26619" y="5826"/>
                          <a:pt x="27655" y="4901"/>
                          <a:pt x="28949" y="4125"/>
                        </a:cubicBezTo>
                        <a:cubicBezTo>
                          <a:pt x="29503" y="3866"/>
                          <a:pt x="30427" y="3940"/>
                          <a:pt x="30169" y="3016"/>
                        </a:cubicBezTo>
                        <a:cubicBezTo>
                          <a:pt x="29207" y="724"/>
                          <a:pt x="26989" y="465"/>
                          <a:pt x="25880" y="317"/>
                        </a:cubicBezTo>
                        <a:cubicBezTo>
                          <a:pt x="24541" y="137"/>
                          <a:pt x="23191" y="0"/>
                          <a:pt x="21854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64" name="Google Shape;564;p15"/>
                <p:cNvGrpSpPr/>
                <p:nvPr/>
              </p:nvGrpSpPr>
              <p:grpSpPr>
                <a:xfrm rot="-5400000" flipH="1">
                  <a:off x="5212926" y="4008035"/>
                  <a:ext cx="1838734" cy="1160164"/>
                  <a:chOff x="1775675" y="3515975"/>
                  <a:chExt cx="805050" cy="507975"/>
                </a:xfrm>
              </p:grpSpPr>
              <p:sp>
                <p:nvSpPr>
                  <p:cNvPr id="565" name="Google Shape;565;p15"/>
                  <p:cNvSpPr/>
                  <p:nvPr/>
                </p:nvSpPr>
                <p:spPr>
                  <a:xfrm>
                    <a:off x="2433750" y="3591350"/>
                    <a:ext cx="146975" cy="404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79" h="16194" extrusionOk="0">
                        <a:moveTo>
                          <a:pt x="3846" y="1"/>
                        </a:moveTo>
                        <a:cubicBezTo>
                          <a:pt x="2589" y="740"/>
                          <a:pt x="1295" y="1590"/>
                          <a:pt x="592" y="2921"/>
                        </a:cubicBezTo>
                        <a:cubicBezTo>
                          <a:pt x="148" y="3772"/>
                          <a:pt x="518" y="4918"/>
                          <a:pt x="1" y="5657"/>
                        </a:cubicBezTo>
                        <a:cubicBezTo>
                          <a:pt x="407" y="7284"/>
                          <a:pt x="777" y="9022"/>
                          <a:pt x="1332" y="10685"/>
                        </a:cubicBezTo>
                        <a:cubicBezTo>
                          <a:pt x="1812" y="12053"/>
                          <a:pt x="2921" y="14013"/>
                          <a:pt x="3550" y="16194"/>
                        </a:cubicBezTo>
                        <a:cubicBezTo>
                          <a:pt x="5879" y="14604"/>
                          <a:pt x="5213" y="11499"/>
                          <a:pt x="5103" y="9059"/>
                        </a:cubicBezTo>
                        <a:cubicBezTo>
                          <a:pt x="4955" y="6212"/>
                          <a:pt x="5287" y="2589"/>
                          <a:pt x="3846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6" name="Google Shape;566;p15"/>
                  <p:cNvSpPr/>
                  <p:nvPr/>
                </p:nvSpPr>
                <p:spPr>
                  <a:xfrm>
                    <a:off x="2333925" y="3731850"/>
                    <a:ext cx="188575" cy="2921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43" h="11684" extrusionOk="0">
                        <a:moveTo>
                          <a:pt x="3994" y="0"/>
                        </a:moveTo>
                        <a:cubicBezTo>
                          <a:pt x="3920" y="148"/>
                          <a:pt x="3772" y="296"/>
                          <a:pt x="3587" y="370"/>
                        </a:cubicBezTo>
                        <a:cubicBezTo>
                          <a:pt x="2774" y="851"/>
                          <a:pt x="1554" y="1072"/>
                          <a:pt x="555" y="1294"/>
                        </a:cubicBezTo>
                        <a:cubicBezTo>
                          <a:pt x="481" y="2995"/>
                          <a:pt x="1" y="4659"/>
                          <a:pt x="518" y="6396"/>
                        </a:cubicBezTo>
                        <a:cubicBezTo>
                          <a:pt x="851" y="7505"/>
                          <a:pt x="1332" y="8541"/>
                          <a:pt x="1775" y="9613"/>
                        </a:cubicBezTo>
                        <a:cubicBezTo>
                          <a:pt x="2071" y="10278"/>
                          <a:pt x="2515" y="10944"/>
                          <a:pt x="2737" y="11683"/>
                        </a:cubicBezTo>
                        <a:cubicBezTo>
                          <a:pt x="4400" y="11646"/>
                          <a:pt x="6064" y="11424"/>
                          <a:pt x="7358" y="10685"/>
                        </a:cubicBezTo>
                        <a:cubicBezTo>
                          <a:pt x="7432" y="10611"/>
                          <a:pt x="7469" y="10574"/>
                          <a:pt x="7543" y="10537"/>
                        </a:cubicBezTo>
                        <a:cubicBezTo>
                          <a:pt x="6951" y="8356"/>
                          <a:pt x="5842" y="6433"/>
                          <a:pt x="5325" y="5028"/>
                        </a:cubicBezTo>
                        <a:cubicBezTo>
                          <a:pt x="4733" y="3365"/>
                          <a:pt x="4363" y="1627"/>
                          <a:pt x="3994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7" name="Google Shape;567;p15"/>
                  <p:cNvSpPr/>
                  <p:nvPr/>
                </p:nvSpPr>
                <p:spPr>
                  <a:xfrm>
                    <a:off x="2248900" y="3764200"/>
                    <a:ext cx="153450" cy="259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38" h="10390" extrusionOk="0">
                        <a:moveTo>
                          <a:pt x="3956" y="0"/>
                        </a:moveTo>
                        <a:cubicBezTo>
                          <a:pt x="3845" y="37"/>
                          <a:pt x="3661" y="37"/>
                          <a:pt x="3513" y="74"/>
                        </a:cubicBezTo>
                        <a:cubicBezTo>
                          <a:pt x="2478" y="311"/>
                          <a:pt x="1537" y="382"/>
                          <a:pt x="653" y="382"/>
                        </a:cubicBezTo>
                        <a:cubicBezTo>
                          <a:pt x="432" y="382"/>
                          <a:pt x="215" y="377"/>
                          <a:pt x="0" y="370"/>
                        </a:cubicBezTo>
                        <a:lnTo>
                          <a:pt x="0" y="370"/>
                        </a:lnTo>
                        <a:cubicBezTo>
                          <a:pt x="333" y="2440"/>
                          <a:pt x="740" y="4548"/>
                          <a:pt x="1147" y="6618"/>
                        </a:cubicBezTo>
                        <a:cubicBezTo>
                          <a:pt x="1405" y="7727"/>
                          <a:pt x="1627" y="8836"/>
                          <a:pt x="1812" y="9908"/>
                        </a:cubicBezTo>
                        <a:cubicBezTo>
                          <a:pt x="1812" y="9982"/>
                          <a:pt x="1812" y="10093"/>
                          <a:pt x="1849" y="10167"/>
                        </a:cubicBezTo>
                        <a:cubicBezTo>
                          <a:pt x="3143" y="10278"/>
                          <a:pt x="4659" y="10389"/>
                          <a:pt x="6138" y="10389"/>
                        </a:cubicBezTo>
                        <a:cubicBezTo>
                          <a:pt x="5916" y="9650"/>
                          <a:pt x="5509" y="8984"/>
                          <a:pt x="5176" y="8319"/>
                        </a:cubicBezTo>
                        <a:cubicBezTo>
                          <a:pt x="4733" y="7247"/>
                          <a:pt x="4252" y="6211"/>
                          <a:pt x="3919" y="5102"/>
                        </a:cubicBezTo>
                        <a:cubicBezTo>
                          <a:pt x="3439" y="3365"/>
                          <a:pt x="3845" y="1701"/>
                          <a:pt x="3956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8" name="Google Shape;568;p15"/>
                  <p:cNvSpPr/>
                  <p:nvPr/>
                </p:nvSpPr>
                <p:spPr>
                  <a:xfrm>
                    <a:off x="1791375" y="3755725"/>
                    <a:ext cx="502850" cy="2626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114" h="10507" extrusionOk="0">
                        <a:moveTo>
                          <a:pt x="12738" y="1"/>
                        </a:moveTo>
                        <a:cubicBezTo>
                          <a:pt x="12657" y="1"/>
                          <a:pt x="12577" y="3"/>
                          <a:pt x="12497" y="7"/>
                        </a:cubicBezTo>
                        <a:cubicBezTo>
                          <a:pt x="10316" y="117"/>
                          <a:pt x="8171" y="117"/>
                          <a:pt x="6027" y="154"/>
                        </a:cubicBezTo>
                        <a:cubicBezTo>
                          <a:pt x="5963" y="156"/>
                          <a:pt x="5897" y="157"/>
                          <a:pt x="5828" y="157"/>
                        </a:cubicBezTo>
                        <a:cubicBezTo>
                          <a:pt x="5159" y="157"/>
                          <a:pt x="4271" y="85"/>
                          <a:pt x="3426" y="85"/>
                        </a:cubicBezTo>
                        <a:cubicBezTo>
                          <a:pt x="2448" y="85"/>
                          <a:pt x="1528" y="181"/>
                          <a:pt x="1073" y="598"/>
                        </a:cubicBezTo>
                        <a:cubicBezTo>
                          <a:pt x="777" y="894"/>
                          <a:pt x="371" y="1485"/>
                          <a:pt x="1" y="2262"/>
                        </a:cubicBezTo>
                        <a:lnTo>
                          <a:pt x="408" y="3112"/>
                        </a:lnTo>
                        <a:cubicBezTo>
                          <a:pt x="592" y="3112"/>
                          <a:pt x="777" y="3112"/>
                          <a:pt x="1036" y="3075"/>
                        </a:cubicBezTo>
                        <a:cubicBezTo>
                          <a:pt x="2020" y="2906"/>
                          <a:pt x="2443" y="2207"/>
                          <a:pt x="3392" y="2207"/>
                        </a:cubicBezTo>
                        <a:cubicBezTo>
                          <a:pt x="3477" y="2207"/>
                          <a:pt x="3566" y="2213"/>
                          <a:pt x="3661" y="2225"/>
                        </a:cubicBezTo>
                        <a:cubicBezTo>
                          <a:pt x="5510" y="2521"/>
                          <a:pt x="6656" y="4554"/>
                          <a:pt x="8171" y="5478"/>
                        </a:cubicBezTo>
                        <a:cubicBezTo>
                          <a:pt x="10279" y="6772"/>
                          <a:pt x="12719" y="7364"/>
                          <a:pt x="15085" y="7881"/>
                        </a:cubicBezTo>
                        <a:cubicBezTo>
                          <a:pt x="15677" y="7992"/>
                          <a:pt x="16453" y="7992"/>
                          <a:pt x="16823" y="8621"/>
                        </a:cubicBezTo>
                        <a:cubicBezTo>
                          <a:pt x="17118" y="9027"/>
                          <a:pt x="17192" y="9656"/>
                          <a:pt x="17229" y="10210"/>
                        </a:cubicBezTo>
                        <a:cubicBezTo>
                          <a:pt x="18264" y="10358"/>
                          <a:pt x="19226" y="10469"/>
                          <a:pt x="20113" y="10506"/>
                        </a:cubicBezTo>
                        <a:cubicBezTo>
                          <a:pt x="20113" y="10432"/>
                          <a:pt x="20113" y="10321"/>
                          <a:pt x="20076" y="10210"/>
                        </a:cubicBezTo>
                        <a:cubicBezTo>
                          <a:pt x="19891" y="9138"/>
                          <a:pt x="19632" y="7992"/>
                          <a:pt x="19411" y="6957"/>
                        </a:cubicBezTo>
                        <a:cubicBezTo>
                          <a:pt x="19004" y="4850"/>
                          <a:pt x="18597" y="2779"/>
                          <a:pt x="18264" y="709"/>
                        </a:cubicBezTo>
                        <a:cubicBezTo>
                          <a:pt x="15987" y="604"/>
                          <a:pt x="14208" y="1"/>
                          <a:pt x="12738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9" name="Google Shape;569;p15"/>
                  <p:cNvSpPr/>
                  <p:nvPr/>
                </p:nvSpPr>
                <p:spPr>
                  <a:xfrm>
                    <a:off x="1803400" y="3812500"/>
                    <a:ext cx="418725" cy="200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749" h="8014" extrusionOk="0">
                        <a:moveTo>
                          <a:pt x="2891" y="1"/>
                        </a:moveTo>
                        <a:cubicBezTo>
                          <a:pt x="1982" y="1"/>
                          <a:pt x="1556" y="675"/>
                          <a:pt x="592" y="841"/>
                        </a:cubicBezTo>
                        <a:cubicBezTo>
                          <a:pt x="370" y="878"/>
                          <a:pt x="185" y="878"/>
                          <a:pt x="1" y="878"/>
                        </a:cubicBezTo>
                        <a:cubicBezTo>
                          <a:pt x="222" y="1248"/>
                          <a:pt x="481" y="1617"/>
                          <a:pt x="777" y="1950"/>
                        </a:cubicBezTo>
                        <a:cubicBezTo>
                          <a:pt x="4622" y="6054"/>
                          <a:pt x="11129" y="7422"/>
                          <a:pt x="16748" y="8013"/>
                        </a:cubicBezTo>
                        <a:cubicBezTo>
                          <a:pt x="16711" y="7459"/>
                          <a:pt x="16637" y="6793"/>
                          <a:pt x="16342" y="6387"/>
                        </a:cubicBezTo>
                        <a:cubicBezTo>
                          <a:pt x="16009" y="5795"/>
                          <a:pt x="15269" y="5795"/>
                          <a:pt x="14641" y="5647"/>
                        </a:cubicBezTo>
                        <a:cubicBezTo>
                          <a:pt x="12275" y="5130"/>
                          <a:pt x="9835" y="4538"/>
                          <a:pt x="7764" y="3244"/>
                        </a:cubicBezTo>
                        <a:cubicBezTo>
                          <a:pt x="6212" y="2320"/>
                          <a:pt x="5103" y="287"/>
                          <a:pt x="3217" y="28"/>
                        </a:cubicBezTo>
                        <a:cubicBezTo>
                          <a:pt x="3101" y="9"/>
                          <a:pt x="2993" y="1"/>
                          <a:pt x="2891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0" name="Google Shape;570;p15"/>
                  <p:cNvSpPr/>
                  <p:nvPr/>
                </p:nvSpPr>
                <p:spPr>
                  <a:xfrm>
                    <a:off x="1786775" y="3791925"/>
                    <a:ext cx="16650" cy="22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66" h="888" extrusionOk="0">
                        <a:moveTo>
                          <a:pt x="0" y="0"/>
                        </a:moveTo>
                        <a:cubicBezTo>
                          <a:pt x="0" y="296"/>
                          <a:pt x="111" y="592"/>
                          <a:pt x="222" y="888"/>
                        </a:cubicBezTo>
                        <a:cubicBezTo>
                          <a:pt x="370" y="592"/>
                          <a:pt x="518" y="370"/>
                          <a:pt x="666" y="148"/>
                        </a:cubicBezTo>
                        <a:cubicBezTo>
                          <a:pt x="407" y="74"/>
                          <a:pt x="185" y="37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5B5B5B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1" name="Google Shape;571;p15"/>
                  <p:cNvSpPr/>
                  <p:nvPr/>
                </p:nvSpPr>
                <p:spPr>
                  <a:xfrm>
                    <a:off x="1892125" y="3519200"/>
                    <a:ext cx="636700" cy="253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468" h="10154" extrusionOk="0">
                        <a:moveTo>
                          <a:pt x="18366" y="0"/>
                        </a:moveTo>
                        <a:cubicBezTo>
                          <a:pt x="14172" y="0"/>
                          <a:pt x="9578" y="356"/>
                          <a:pt x="5251" y="1482"/>
                        </a:cubicBezTo>
                        <a:cubicBezTo>
                          <a:pt x="4696" y="1999"/>
                          <a:pt x="4289" y="2628"/>
                          <a:pt x="3772" y="3183"/>
                        </a:cubicBezTo>
                        <a:cubicBezTo>
                          <a:pt x="3143" y="3885"/>
                          <a:pt x="2108" y="4403"/>
                          <a:pt x="1664" y="5216"/>
                        </a:cubicBezTo>
                        <a:cubicBezTo>
                          <a:pt x="1" y="8211"/>
                          <a:pt x="5325" y="8654"/>
                          <a:pt x="6988" y="9431"/>
                        </a:cubicBezTo>
                        <a:cubicBezTo>
                          <a:pt x="7025" y="9431"/>
                          <a:pt x="7025" y="9468"/>
                          <a:pt x="7025" y="9468"/>
                        </a:cubicBezTo>
                        <a:cubicBezTo>
                          <a:pt x="7506" y="9468"/>
                          <a:pt x="8023" y="9431"/>
                          <a:pt x="8504" y="9431"/>
                        </a:cubicBezTo>
                        <a:cubicBezTo>
                          <a:pt x="8560" y="9429"/>
                          <a:pt x="8617" y="9428"/>
                          <a:pt x="8675" y="9428"/>
                        </a:cubicBezTo>
                        <a:cubicBezTo>
                          <a:pt x="10283" y="9428"/>
                          <a:pt x="12268" y="10153"/>
                          <a:pt x="14871" y="10153"/>
                        </a:cubicBezTo>
                        <a:cubicBezTo>
                          <a:pt x="15766" y="10153"/>
                          <a:pt x="16734" y="10068"/>
                          <a:pt x="17784" y="9837"/>
                        </a:cubicBezTo>
                        <a:cubicBezTo>
                          <a:pt x="18819" y="9615"/>
                          <a:pt x="20372" y="9394"/>
                          <a:pt x="21259" y="8839"/>
                        </a:cubicBezTo>
                        <a:cubicBezTo>
                          <a:pt x="22294" y="8174"/>
                          <a:pt x="21666" y="6695"/>
                          <a:pt x="22220" y="5733"/>
                        </a:cubicBezTo>
                        <a:cubicBezTo>
                          <a:pt x="22960" y="4440"/>
                          <a:pt x="24217" y="3552"/>
                          <a:pt x="25437" y="2776"/>
                        </a:cubicBezTo>
                        <a:cubicBezTo>
                          <a:pt x="25447" y="2787"/>
                          <a:pt x="25455" y="2791"/>
                          <a:pt x="25459" y="2791"/>
                        </a:cubicBezTo>
                        <a:cubicBezTo>
                          <a:pt x="25467" y="2791"/>
                          <a:pt x="25452" y="2765"/>
                          <a:pt x="25400" y="2739"/>
                        </a:cubicBezTo>
                        <a:cubicBezTo>
                          <a:pt x="24069" y="373"/>
                          <a:pt x="21481" y="40"/>
                          <a:pt x="19004" y="3"/>
                        </a:cubicBezTo>
                        <a:cubicBezTo>
                          <a:pt x="18792" y="1"/>
                          <a:pt x="18580" y="0"/>
                          <a:pt x="18366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2" name="Google Shape;572;p15"/>
                  <p:cNvSpPr/>
                  <p:nvPr/>
                </p:nvSpPr>
                <p:spPr>
                  <a:xfrm>
                    <a:off x="1801550" y="3756800"/>
                    <a:ext cx="266225" cy="40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649" h="1610" extrusionOk="0">
                        <a:moveTo>
                          <a:pt x="10648" y="1"/>
                        </a:moveTo>
                        <a:cubicBezTo>
                          <a:pt x="8985" y="74"/>
                          <a:pt x="7321" y="74"/>
                          <a:pt x="5657" y="111"/>
                        </a:cubicBezTo>
                        <a:cubicBezTo>
                          <a:pt x="5593" y="113"/>
                          <a:pt x="5526" y="114"/>
                          <a:pt x="5457" y="114"/>
                        </a:cubicBezTo>
                        <a:cubicBezTo>
                          <a:pt x="4822" y="114"/>
                          <a:pt x="3992" y="50"/>
                          <a:pt x="3188" y="50"/>
                        </a:cubicBezTo>
                        <a:cubicBezTo>
                          <a:pt x="2161" y="50"/>
                          <a:pt x="1178" y="154"/>
                          <a:pt x="703" y="629"/>
                        </a:cubicBezTo>
                        <a:cubicBezTo>
                          <a:pt x="518" y="814"/>
                          <a:pt x="296" y="1147"/>
                          <a:pt x="1" y="1553"/>
                        </a:cubicBezTo>
                        <a:cubicBezTo>
                          <a:pt x="112" y="1553"/>
                          <a:pt x="259" y="1590"/>
                          <a:pt x="370" y="1590"/>
                        </a:cubicBezTo>
                        <a:cubicBezTo>
                          <a:pt x="544" y="1603"/>
                          <a:pt x="719" y="1609"/>
                          <a:pt x="894" y="1609"/>
                        </a:cubicBezTo>
                        <a:cubicBezTo>
                          <a:pt x="2213" y="1609"/>
                          <a:pt x="3571" y="1277"/>
                          <a:pt x="4844" y="1147"/>
                        </a:cubicBezTo>
                        <a:lnTo>
                          <a:pt x="10279" y="296"/>
                        </a:lnTo>
                        <a:cubicBezTo>
                          <a:pt x="10389" y="296"/>
                          <a:pt x="10463" y="148"/>
                          <a:pt x="10389" y="74"/>
                        </a:cubicBezTo>
                        <a:lnTo>
                          <a:pt x="10611" y="74"/>
                        </a:lnTo>
                        <a:cubicBezTo>
                          <a:pt x="10648" y="74"/>
                          <a:pt x="10648" y="1"/>
                          <a:pt x="10648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3" name="Google Shape;573;p15"/>
                  <p:cNvSpPr/>
                  <p:nvPr/>
                </p:nvSpPr>
                <p:spPr>
                  <a:xfrm>
                    <a:off x="1777525" y="3557150"/>
                    <a:ext cx="290250" cy="2385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610" h="9540" extrusionOk="0">
                        <a:moveTo>
                          <a:pt x="9909" y="1"/>
                        </a:moveTo>
                        <a:lnTo>
                          <a:pt x="9909" y="1"/>
                        </a:lnTo>
                        <a:cubicBezTo>
                          <a:pt x="7912" y="518"/>
                          <a:pt x="5953" y="1258"/>
                          <a:pt x="4178" y="2145"/>
                        </a:cubicBezTo>
                        <a:cubicBezTo>
                          <a:pt x="3106" y="2700"/>
                          <a:pt x="962" y="4142"/>
                          <a:pt x="555" y="5436"/>
                        </a:cubicBezTo>
                        <a:cubicBezTo>
                          <a:pt x="111" y="6840"/>
                          <a:pt x="0" y="8208"/>
                          <a:pt x="333" y="9391"/>
                        </a:cubicBezTo>
                        <a:cubicBezTo>
                          <a:pt x="555" y="9428"/>
                          <a:pt x="740" y="9539"/>
                          <a:pt x="962" y="9539"/>
                        </a:cubicBezTo>
                        <a:cubicBezTo>
                          <a:pt x="1257" y="9133"/>
                          <a:pt x="1479" y="8763"/>
                          <a:pt x="1664" y="8615"/>
                        </a:cubicBezTo>
                        <a:cubicBezTo>
                          <a:pt x="2108" y="8171"/>
                          <a:pt x="2995" y="8070"/>
                          <a:pt x="3947" y="8070"/>
                        </a:cubicBezTo>
                        <a:cubicBezTo>
                          <a:pt x="4753" y="8070"/>
                          <a:pt x="5604" y="8142"/>
                          <a:pt x="6273" y="8142"/>
                        </a:cubicBezTo>
                        <a:cubicBezTo>
                          <a:pt x="6395" y="8142"/>
                          <a:pt x="6510" y="8140"/>
                          <a:pt x="6618" y="8134"/>
                        </a:cubicBezTo>
                        <a:cubicBezTo>
                          <a:pt x="8282" y="8097"/>
                          <a:pt x="9946" y="8097"/>
                          <a:pt x="11609" y="8060"/>
                        </a:cubicBezTo>
                        <a:cubicBezTo>
                          <a:pt x="11609" y="8023"/>
                          <a:pt x="11609" y="8023"/>
                          <a:pt x="11572" y="8023"/>
                        </a:cubicBezTo>
                        <a:cubicBezTo>
                          <a:pt x="9909" y="7173"/>
                          <a:pt x="4622" y="6766"/>
                          <a:pt x="6285" y="3735"/>
                        </a:cubicBezTo>
                        <a:cubicBezTo>
                          <a:pt x="6766" y="2922"/>
                          <a:pt x="7801" y="2404"/>
                          <a:pt x="8430" y="1738"/>
                        </a:cubicBezTo>
                        <a:cubicBezTo>
                          <a:pt x="8910" y="1110"/>
                          <a:pt x="9354" y="518"/>
                          <a:pt x="9909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4" name="Google Shape;574;p15"/>
                  <p:cNvSpPr/>
                  <p:nvPr/>
                </p:nvSpPr>
                <p:spPr>
                  <a:xfrm>
                    <a:off x="1775675" y="3515975"/>
                    <a:ext cx="760700" cy="463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428" h="18544" extrusionOk="0">
                        <a:moveTo>
                          <a:pt x="21854" y="0"/>
                        </a:moveTo>
                        <a:cubicBezTo>
                          <a:pt x="20717" y="0"/>
                          <a:pt x="19590" y="99"/>
                          <a:pt x="18486" y="354"/>
                        </a:cubicBezTo>
                        <a:cubicBezTo>
                          <a:pt x="18972" y="440"/>
                          <a:pt x="20479" y="792"/>
                          <a:pt x="22112" y="792"/>
                        </a:cubicBezTo>
                        <a:cubicBezTo>
                          <a:pt x="22588" y="792"/>
                          <a:pt x="23075" y="762"/>
                          <a:pt x="23551" y="687"/>
                        </a:cubicBezTo>
                        <a:cubicBezTo>
                          <a:pt x="23824" y="646"/>
                          <a:pt x="24057" y="631"/>
                          <a:pt x="24262" y="631"/>
                        </a:cubicBezTo>
                        <a:cubicBezTo>
                          <a:pt x="25000" y="631"/>
                          <a:pt x="25375" y="834"/>
                          <a:pt x="25954" y="834"/>
                        </a:cubicBezTo>
                        <a:cubicBezTo>
                          <a:pt x="26361" y="834"/>
                          <a:pt x="27544" y="982"/>
                          <a:pt x="28024" y="1352"/>
                        </a:cubicBezTo>
                        <a:cubicBezTo>
                          <a:pt x="28283" y="1537"/>
                          <a:pt x="28912" y="2165"/>
                          <a:pt x="28468" y="2498"/>
                        </a:cubicBezTo>
                        <a:cubicBezTo>
                          <a:pt x="27433" y="3127"/>
                          <a:pt x="26730" y="3644"/>
                          <a:pt x="26435" y="4679"/>
                        </a:cubicBezTo>
                        <a:cubicBezTo>
                          <a:pt x="25991" y="5789"/>
                          <a:pt x="25214" y="6824"/>
                          <a:pt x="24253" y="7526"/>
                        </a:cubicBezTo>
                        <a:cubicBezTo>
                          <a:pt x="22709" y="8677"/>
                          <a:pt x="20952" y="9253"/>
                          <a:pt x="19144" y="9253"/>
                        </a:cubicBezTo>
                        <a:cubicBezTo>
                          <a:pt x="18571" y="9253"/>
                          <a:pt x="17992" y="9195"/>
                          <a:pt x="17414" y="9079"/>
                        </a:cubicBezTo>
                        <a:cubicBezTo>
                          <a:pt x="17183" y="9043"/>
                          <a:pt x="16889" y="9029"/>
                          <a:pt x="16561" y="9029"/>
                        </a:cubicBezTo>
                        <a:cubicBezTo>
                          <a:pt x="15524" y="9029"/>
                          <a:pt x="14135" y="9171"/>
                          <a:pt x="13236" y="9227"/>
                        </a:cubicBezTo>
                        <a:lnTo>
                          <a:pt x="12090" y="9227"/>
                        </a:lnTo>
                        <a:cubicBezTo>
                          <a:pt x="11683" y="9301"/>
                          <a:pt x="11203" y="9301"/>
                          <a:pt x="10796" y="9338"/>
                        </a:cubicBezTo>
                        <a:cubicBezTo>
                          <a:pt x="10463" y="9338"/>
                          <a:pt x="10167" y="9375"/>
                          <a:pt x="9835" y="9375"/>
                        </a:cubicBezTo>
                        <a:cubicBezTo>
                          <a:pt x="9782" y="9377"/>
                          <a:pt x="9723" y="9378"/>
                          <a:pt x="9658" y="9378"/>
                        </a:cubicBezTo>
                        <a:cubicBezTo>
                          <a:pt x="8983" y="9378"/>
                          <a:pt x="7681" y="9255"/>
                          <a:pt x="6310" y="9255"/>
                        </a:cubicBezTo>
                        <a:cubicBezTo>
                          <a:pt x="5871" y="9255"/>
                          <a:pt x="5426" y="9267"/>
                          <a:pt x="4992" y="9301"/>
                        </a:cubicBezTo>
                        <a:cubicBezTo>
                          <a:pt x="4228" y="9349"/>
                          <a:pt x="3679" y="9391"/>
                          <a:pt x="3253" y="9391"/>
                        </a:cubicBezTo>
                        <a:cubicBezTo>
                          <a:pt x="2709" y="9391"/>
                          <a:pt x="2366" y="9323"/>
                          <a:pt x="2034" y="9116"/>
                        </a:cubicBezTo>
                        <a:cubicBezTo>
                          <a:pt x="259" y="8081"/>
                          <a:pt x="1960" y="5419"/>
                          <a:pt x="3328" y="4384"/>
                        </a:cubicBezTo>
                        <a:lnTo>
                          <a:pt x="3180" y="4384"/>
                        </a:lnTo>
                        <a:cubicBezTo>
                          <a:pt x="2293" y="4753"/>
                          <a:pt x="1110" y="5641"/>
                          <a:pt x="481" y="7156"/>
                        </a:cubicBezTo>
                        <a:cubicBezTo>
                          <a:pt x="0" y="8487"/>
                          <a:pt x="111" y="10706"/>
                          <a:pt x="851" y="12000"/>
                        </a:cubicBezTo>
                        <a:cubicBezTo>
                          <a:pt x="1110" y="11408"/>
                          <a:pt x="1664" y="10817"/>
                          <a:pt x="2219" y="10447"/>
                        </a:cubicBezTo>
                        <a:cubicBezTo>
                          <a:pt x="2478" y="10262"/>
                          <a:pt x="2699" y="10114"/>
                          <a:pt x="3032" y="10077"/>
                        </a:cubicBezTo>
                        <a:cubicBezTo>
                          <a:pt x="3059" y="10074"/>
                          <a:pt x="3093" y="10072"/>
                          <a:pt x="3134" y="10072"/>
                        </a:cubicBezTo>
                        <a:cubicBezTo>
                          <a:pt x="3543" y="10072"/>
                          <a:pt x="4588" y="10225"/>
                          <a:pt x="4992" y="10225"/>
                        </a:cubicBezTo>
                        <a:cubicBezTo>
                          <a:pt x="5343" y="10242"/>
                          <a:pt x="5698" y="10250"/>
                          <a:pt x="6054" y="10250"/>
                        </a:cubicBezTo>
                        <a:cubicBezTo>
                          <a:pt x="8020" y="10250"/>
                          <a:pt x="10044" y="10023"/>
                          <a:pt x="12016" y="9929"/>
                        </a:cubicBezTo>
                        <a:cubicBezTo>
                          <a:pt x="12866" y="9892"/>
                          <a:pt x="13754" y="9781"/>
                          <a:pt x="14641" y="9781"/>
                        </a:cubicBezTo>
                        <a:cubicBezTo>
                          <a:pt x="15565" y="9781"/>
                          <a:pt x="16822" y="10114"/>
                          <a:pt x="17746" y="10262"/>
                        </a:cubicBezTo>
                        <a:cubicBezTo>
                          <a:pt x="17968" y="10632"/>
                          <a:pt x="18486" y="11778"/>
                          <a:pt x="18597" y="12074"/>
                        </a:cubicBezTo>
                        <a:cubicBezTo>
                          <a:pt x="19632" y="14181"/>
                          <a:pt x="19484" y="16399"/>
                          <a:pt x="20593" y="18543"/>
                        </a:cubicBezTo>
                        <a:cubicBezTo>
                          <a:pt x="20519" y="16954"/>
                          <a:pt x="20260" y="14957"/>
                          <a:pt x="19854" y="13441"/>
                        </a:cubicBezTo>
                        <a:cubicBezTo>
                          <a:pt x="19632" y="12628"/>
                          <a:pt x="19595" y="11519"/>
                          <a:pt x="19336" y="10410"/>
                        </a:cubicBezTo>
                        <a:lnTo>
                          <a:pt x="19336" y="10410"/>
                        </a:lnTo>
                        <a:cubicBezTo>
                          <a:pt x="19857" y="10446"/>
                          <a:pt x="20420" y="10483"/>
                          <a:pt x="21006" y="10483"/>
                        </a:cubicBezTo>
                        <a:cubicBezTo>
                          <a:pt x="22209" y="10483"/>
                          <a:pt x="23503" y="10329"/>
                          <a:pt x="24697" y="9707"/>
                        </a:cubicBezTo>
                        <a:cubicBezTo>
                          <a:pt x="24905" y="9563"/>
                          <a:pt x="25100" y="9475"/>
                          <a:pt x="25268" y="9475"/>
                        </a:cubicBezTo>
                        <a:cubicBezTo>
                          <a:pt x="25488" y="9475"/>
                          <a:pt x="25664" y="9626"/>
                          <a:pt x="25769" y="10003"/>
                        </a:cubicBezTo>
                        <a:cubicBezTo>
                          <a:pt x="26287" y="11630"/>
                          <a:pt x="26656" y="12517"/>
                          <a:pt x="27581" y="13959"/>
                        </a:cubicBezTo>
                        <a:cubicBezTo>
                          <a:pt x="28135" y="14809"/>
                          <a:pt x="28357" y="15142"/>
                          <a:pt x="29133" y="16880"/>
                        </a:cubicBezTo>
                        <a:cubicBezTo>
                          <a:pt x="28727" y="15179"/>
                          <a:pt x="27950" y="13478"/>
                          <a:pt x="27618" y="11778"/>
                        </a:cubicBezTo>
                        <a:cubicBezTo>
                          <a:pt x="27359" y="10299"/>
                          <a:pt x="26878" y="8672"/>
                          <a:pt x="26730" y="7193"/>
                        </a:cubicBezTo>
                        <a:cubicBezTo>
                          <a:pt x="26619" y="5826"/>
                          <a:pt x="27655" y="4901"/>
                          <a:pt x="28949" y="4125"/>
                        </a:cubicBezTo>
                        <a:cubicBezTo>
                          <a:pt x="29503" y="3866"/>
                          <a:pt x="30427" y="3940"/>
                          <a:pt x="30169" y="3016"/>
                        </a:cubicBezTo>
                        <a:cubicBezTo>
                          <a:pt x="29207" y="724"/>
                          <a:pt x="26989" y="465"/>
                          <a:pt x="25880" y="317"/>
                        </a:cubicBezTo>
                        <a:cubicBezTo>
                          <a:pt x="24541" y="137"/>
                          <a:pt x="23191" y="0"/>
                          <a:pt x="21854" y="0"/>
                        </a:cubicBez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575" name="Google Shape;575;p15"/>
              <p:cNvGrpSpPr/>
              <p:nvPr/>
            </p:nvGrpSpPr>
            <p:grpSpPr>
              <a:xfrm rot="5400000">
                <a:off x="6888830" y="4463795"/>
                <a:ext cx="1127634" cy="711521"/>
                <a:chOff x="1775675" y="3515975"/>
                <a:chExt cx="805050" cy="507975"/>
              </a:xfrm>
            </p:grpSpPr>
            <p:sp>
              <p:nvSpPr>
                <p:cNvPr id="576" name="Google Shape;576;p15"/>
                <p:cNvSpPr/>
                <p:nvPr/>
              </p:nvSpPr>
              <p:spPr>
                <a:xfrm>
                  <a:off x="2433750" y="3591350"/>
                  <a:ext cx="146975" cy="40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79" h="16194" extrusionOk="0">
                      <a:moveTo>
                        <a:pt x="3846" y="1"/>
                      </a:moveTo>
                      <a:cubicBezTo>
                        <a:pt x="2589" y="740"/>
                        <a:pt x="1295" y="1590"/>
                        <a:pt x="592" y="2921"/>
                      </a:cubicBezTo>
                      <a:cubicBezTo>
                        <a:pt x="148" y="3772"/>
                        <a:pt x="518" y="4918"/>
                        <a:pt x="1" y="5657"/>
                      </a:cubicBezTo>
                      <a:cubicBezTo>
                        <a:pt x="407" y="7284"/>
                        <a:pt x="777" y="9022"/>
                        <a:pt x="1332" y="10685"/>
                      </a:cubicBezTo>
                      <a:cubicBezTo>
                        <a:pt x="1812" y="12053"/>
                        <a:pt x="2921" y="14013"/>
                        <a:pt x="3550" y="16194"/>
                      </a:cubicBezTo>
                      <a:cubicBezTo>
                        <a:pt x="5879" y="14604"/>
                        <a:pt x="5213" y="11499"/>
                        <a:pt x="5103" y="9059"/>
                      </a:cubicBezTo>
                      <a:cubicBezTo>
                        <a:pt x="4955" y="6212"/>
                        <a:pt x="5287" y="2589"/>
                        <a:pt x="384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" name="Google Shape;577;p15"/>
                <p:cNvSpPr/>
                <p:nvPr/>
              </p:nvSpPr>
              <p:spPr>
                <a:xfrm>
                  <a:off x="2333925" y="3731850"/>
                  <a:ext cx="188575" cy="292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43" h="11684" extrusionOk="0">
                      <a:moveTo>
                        <a:pt x="3994" y="0"/>
                      </a:moveTo>
                      <a:cubicBezTo>
                        <a:pt x="3920" y="148"/>
                        <a:pt x="3772" y="296"/>
                        <a:pt x="3587" y="370"/>
                      </a:cubicBezTo>
                      <a:cubicBezTo>
                        <a:pt x="2774" y="851"/>
                        <a:pt x="1554" y="1072"/>
                        <a:pt x="555" y="1294"/>
                      </a:cubicBezTo>
                      <a:cubicBezTo>
                        <a:pt x="481" y="2995"/>
                        <a:pt x="1" y="4659"/>
                        <a:pt x="518" y="6396"/>
                      </a:cubicBezTo>
                      <a:cubicBezTo>
                        <a:pt x="851" y="7505"/>
                        <a:pt x="1332" y="8541"/>
                        <a:pt x="1775" y="9613"/>
                      </a:cubicBezTo>
                      <a:cubicBezTo>
                        <a:pt x="2071" y="10278"/>
                        <a:pt x="2515" y="10944"/>
                        <a:pt x="2737" y="11683"/>
                      </a:cubicBezTo>
                      <a:cubicBezTo>
                        <a:pt x="4400" y="11646"/>
                        <a:pt x="6064" y="11424"/>
                        <a:pt x="7358" y="10685"/>
                      </a:cubicBezTo>
                      <a:cubicBezTo>
                        <a:pt x="7432" y="10611"/>
                        <a:pt x="7469" y="10574"/>
                        <a:pt x="7543" y="10537"/>
                      </a:cubicBezTo>
                      <a:cubicBezTo>
                        <a:pt x="6951" y="8356"/>
                        <a:pt x="5842" y="6433"/>
                        <a:pt x="5325" y="5028"/>
                      </a:cubicBezTo>
                      <a:cubicBezTo>
                        <a:pt x="4733" y="3365"/>
                        <a:pt x="4363" y="1627"/>
                        <a:pt x="399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" name="Google Shape;578;p15"/>
                <p:cNvSpPr/>
                <p:nvPr/>
              </p:nvSpPr>
              <p:spPr>
                <a:xfrm>
                  <a:off x="2248900" y="3764200"/>
                  <a:ext cx="153450" cy="25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8" h="10390" extrusionOk="0">
                      <a:moveTo>
                        <a:pt x="3956" y="0"/>
                      </a:moveTo>
                      <a:cubicBezTo>
                        <a:pt x="3845" y="37"/>
                        <a:pt x="3661" y="37"/>
                        <a:pt x="3513" y="74"/>
                      </a:cubicBezTo>
                      <a:cubicBezTo>
                        <a:pt x="2478" y="311"/>
                        <a:pt x="1537" y="382"/>
                        <a:pt x="653" y="382"/>
                      </a:cubicBezTo>
                      <a:cubicBezTo>
                        <a:pt x="432" y="382"/>
                        <a:pt x="215" y="377"/>
                        <a:pt x="0" y="370"/>
                      </a:cubicBezTo>
                      <a:lnTo>
                        <a:pt x="0" y="370"/>
                      </a:lnTo>
                      <a:cubicBezTo>
                        <a:pt x="333" y="2440"/>
                        <a:pt x="740" y="4548"/>
                        <a:pt x="1147" y="6618"/>
                      </a:cubicBezTo>
                      <a:cubicBezTo>
                        <a:pt x="1405" y="7727"/>
                        <a:pt x="1627" y="8836"/>
                        <a:pt x="1812" y="9908"/>
                      </a:cubicBezTo>
                      <a:cubicBezTo>
                        <a:pt x="1812" y="9982"/>
                        <a:pt x="1812" y="10093"/>
                        <a:pt x="1849" y="10167"/>
                      </a:cubicBezTo>
                      <a:cubicBezTo>
                        <a:pt x="3143" y="10278"/>
                        <a:pt x="4659" y="10389"/>
                        <a:pt x="6138" y="10389"/>
                      </a:cubicBezTo>
                      <a:cubicBezTo>
                        <a:pt x="5916" y="9650"/>
                        <a:pt x="5509" y="8984"/>
                        <a:pt x="5176" y="8319"/>
                      </a:cubicBezTo>
                      <a:cubicBezTo>
                        <a:pt x="4733" y="7247"/>
                        <a:pt x="4252" y="6211"/>
                        <a:pt x="3919" y="5102"/>
                      </a:cubicBezTo>
                      <a:cubicBezTo>
                        <a:pt x="3439" y="3365"/>
                        <a:pt x="3845" y="1701"/>
                        <a:pt x="395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" name="Google Shape;579;p15"/>
                <p:cNvSpPr/>
                <p:nvPr/>
              </p:nvSpPr>
              <p:spPr>
                <a:xfrm>
                  <a:off x="1791375" y="3755725"/>
                  <a:ext cx="502850" cy="26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14" h="10507" extrusionOk="0">
                      <a:moveTo>
                        <a:pt x="12738" y="1"/>
                      </a:moveTo>
                      <a:cubicBezTo>
                        <a:pt x="12657" y="1"/>
                        <a:pt x="12577" y="3"/>
                        <a:pt x="12497" y="7"/>
                      </a:cubicBezTo>
                      <a:cubicBezTo>
                        <a:pt x="10316" y="117"/>
                        <a:pt x="8171" y="117"/>
                        <a:pt x="6027" y="154"/>
                      </a:cubicBezTo>
                      <a:cubicBezTo>
                        <a:pt x="5963" y="156"/>
                        <a:pt x="5897" y="157"/>
                        <a:pt x="5828" y="157"/>
                      </a:cubicBezTo>
                      <a:cubicBezTo>
                        <a:pt x="5159" y="157"/>
                        <a:pt x="4271" y="85"/>
                        <a:pt x="3426" y="85"/>
                      </a:cubicBezTo>
                      <a:cubicBezTo>
                        <a:pt x="2448" y="85"/>
                        <a:pt x="1528" y="181"/>
                        <a:pt x="1073" y="598"/>
                      </a:cubicBezTo>
                      <a:cubicBezTo>
                        <a:pt x="777" y="894"/>
                        <a:pt x="371" y="1485"/>
                        <a:pt x="1" y="2262"/>
                      </a:cubicBezTo>
                      <a:lnTo>
                        <a:pt x="408" y="3112"/>
                      </a:lnTo>
                      <a:cubicBezTo>
                        <a:pt x="592" y="3112"/>
                        <a:pt x="777" y="3112"/>
                        <a:pt x="1036" y="3075"/>
                      </a:cubicBezTo>
                      <a:cubicBezTo>
                        <a:pt x="2020" y="2906"/>
                        <a:pt x="2443" y="2207"/>
                        <a:pt x="3392" y="2207"/>
                      </a:cubicBezTo>
                      <a:cubicBezTo>
                        <a:pt x="3477" y="2207"/>
                        <a:pt x="3566" y="2213"/>
                        <a:pt x="3661" y="2225"/>
                      </a:cubicBezTo>
                      <a:cubicBezTo>
                        <a:pt x="5510" y="2521"/>
                        <a:pt x="6656" y="4554"/>
                        <a:pt x="8171" y="5478"/>
                      </a:cubicBezTo>
                      <a:cubicBezTo>
                        <a:pt x="10279" y="6772"/>
                        <a:pt x="12719" y="7364"/>
                        <a:pt x="15085" y="7881"/>
                      </a:cubicBezTo>
                      <a:cubicBezTo>
                        <a:pt x="15677" y="7992"/>
                        <a:pt x="16453" y="7992"/>
                        <a:pt x="16823" y="8621"/>
                      </a:cubicBezTo>
                      <a:cubicBezTo>
                        <a:pt x="17118" y="9027"/>
                        <a:pt x="17192" y="9656"/>
                        <a:pt x="17229" y="10210"/>
                      </a:cubicBezTo>
                      <a:cubicBezTo>
                        <a:pt x="18264" y="10358"/>
                        <a:pt x="19226" y="10469"/>
                        <a:pt x="20113" y="10506"/>
                      </a:cubicBezTo>
                      <a:cubicBezTo>
                        <a:pt x="20113" y="10432"/>
                        <a:pt x="20113" y="10321"/>
                        <a:pt x="20076" y="10210"/>
                      </a:cubicBezTo>
                      <a:cubicBezTo>
                        <a:pt x="19891" y="9138"/>
                        <a:pt x="19632" y="7992"/>
                        <a:pt x="19411" y="6957"/>
                      </a:cubicBezTo>
                      <a:cubicBezTo>
                        <a:pt x="19004" y="4850"/>
                        <a:pt x="18597" y="2779"/>
                        <a:pt x="18264" y="709"/>
                      </a:cubicBezTo>
                      <a:cubicBezTo>
                        <a:pt x="15987" y="604"/>
                        <a:pt x="14208" y="1"/>
                        <a:pt x="1273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" name="Google Shape;580;p15"/>
                <p:cNvSpPr/>
                <p:nvPr/>
              </p:nvSpPr>
              <p:spPr>
                <a:xfrm>
                  <a:off x="1803400" y="3812500"/>
                  <a:ext cx="418725" cy="200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9" h="8014" extrusionOk="0">
                      <a:moveTo>
                        <a:pt x="2891" y="1"/>
                      </a:moveTo>
                      <a:cubicBezTo>
                        <a:pt x="1982" y="1"/>
                        <a:pt x="1556" y="675"/>
                        <a:pt x="592" y="841"/>
                      </a:cubicBezTo>
                      <a:cubicBezTo>
                        <a:pt x="370" y="878"/>
                        <a:pt x="185" y="878"/>
                        <a:pt x="1" y="878"/>
                      </a:cubicBezTo>
                      <a:cubicBezTo>
                        <a:pt x="222" y="1248"/>
                        <a:pt x="481" y="1617"/>
                        <a:pt x="777" y="1950"/>
                      </a:cubicBezTo>
                      <a:cubicBezTo>
                        <a:pt x="4622" y="6054"/>
                        <a:pt x="11129" y="7422"/>
                        <a:pt x="16748" y="8013"/>
                      </a:cubicBezTo>
                      <a:cubicBezTo>
                        <a:pt x="16711" y="7459"/>
                        <a:pt x="16637" y="6793"/>
                        <a:pt x="16342" y="6387"/>
                      </a:cubicBezTo>
                      <a:cubicBezTo>
                        <a:pt x="16009" y="5795"/>
                        <a:pt x="15269" y="5795"/>
                        <a:pt x="14641" y="5647"/>
                      </a:cubicBezTo>
                      <a:cubicBezTo>
                        <a:pt x="12275" y="5130"/>
                        <a:pt x="9835" y="4538"/>
                        <a:pt x="7764" y="3244"/>
                      </a:cubicBezTo>
                      <a:cubicBezTo>
                        <a:pt x="6212" y="2320"/>
                        <a:pt x="5103" y="287"/>
                        <a:pt x="3217" y="28"/>
                      </a:cubicBezTo>
                      <a:cubicBezTo>
                        <a:pt x="3101" y="9"/>
                        <a:pt x="2993" y="1"/>
                        <a:pt x="289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" name="Google Shape;581;p15"/>
                <p:cNvSpPr/>
                <p:nvPr/>
              </p:nvSpPr>
              <p:spPr>
                <a:xfrm>
                  <a:off x="1786775" y="3791925"/>
                  <a:ext cx="16650" cy="22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6" h="888" extrusionOk="0">
                      <a:moveTo>
                        <a:pt x="0" y="0"/>
                      </a:moveTo>
                      <a:cubicBezTo>
                        <a:pt x="0" y="296"/>
                        <a:pt x="111" y="592"/>
                        <a:pt x="222" y="888"/>
                      </a:cubicBezTo>
                      <a:cubicBezTo>
                        <a:pt x="370" y="592"/>
                        <a:pt x="518" y="370"/>
                        <a:pt x="666" y="148"/>
                      </a:cubicBezTo>
                      <a:cubicBezTo>
                        <a:pt x="407" y="74"/>
                        <a:pt x="185" y="37"/>
                        <a:pt x="0" y="0"/>
                      </a:cubicBezTo>
                      <a:close/>
                    </a:path>
                  </a:pathLst>
                </a:custGeom>
                <a:solidFill>
                  <a:srgbClr val="5B5B5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" name="Google Shape;582;p15"/>
                <p:cNvSpPr/>
                <p:nvPr/>
              </p:nvSpPr>
              <p:spPr>
                <a:xfrm>
                  <a:off x="1892125" y="3519200"/>
                  <a:ext cx="636700" cy="253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68" h="10154" extrusionOk="0">
                      <a:moveTo>
                        <a:pt x="18366" y="0"/>
                      </a:moveTo>
                      <a:cubicBezTo>
                        <a:pt x="14172" y="0"/>
                        <a:pt x="9578" y="356"/>
                        <a:pt x="5251" y="1482"/>
                      </a:cubicBezTo>
                      <a:cubicBezTo>
                        <a:pt x="4696" y="1999"/>
                        <a:pt x="4289" y="2628"/>
                        <a:pt x="3772" y="3183"/>
                      </a:cubicBezTo>
                      <a:cubicBezTo>
                        <a:pt x="3143" y="3885"/>
                        <a:pt x="2108" y="4403"/>
                        <a:pt x="1664" y="5216"/>
                      </a:cubicBezTo>
                      <a:cubicBezTo>
                        <a:pt x="1" y="8211"/>
                        <a:pt x="5325" y="8654"/>
                        <a:pt x="6988" y="9431"/>
                      </a:cubicBezTo>
                      <a:cubicBezTo>
                        <a:pt x="7025" y="9431"/>
                        <a:pt x="7025" y="9468"/>
                        <a:pt x="7025" y="9468"/>
                      </a:cubicBezTo>
                      <a:cubicBezTo>
                        <a:pt x="7506" y="9468"/>
                        <a:pt x="8023" y="9431"/>
                        <a:pt x="8504" y="9431"/>
                      </a:cubicBezTo>
                      <a:cubicBezTo>
                        <a:pt x="8560" y="9429"/>
                        <a:pt x="8617" y="9428"/>
                        <a:pt x="8675" y="9428"/>
                      </a:cubicBezTo>
                      <a:cubicBezTo>
                        <a:pt x="10283" y="9428"/>
                        <a:pt x="12268" y="10153"/>
                        <a:pt x="14871" y="10153"/>
                      </a:cubicBezTo>
                      <a:cubicBezTo>
                        <a:pt x="15766" y="10153"/>
                        <a:pt x="16734" y="10068"/>
                        <a:pt x="17784" y="9837"/>
                      </a:cubicBezTo>
                      <a:cubicBezTo>
                        <a:pt x="18819" y="9615"/>
                        <a:pt x="20372" y="9394"/>
                        <a:pt x="21259" y="8839"/>
                      </a:cubicBezTo>
                      <a:cubicBezTo>
                        <a:pt x="22294" y="8174"/>
                        <a:pt x="21666" y="6695"/>
                        <a:pt x="22220" y="5733"/>
                      </a:cubicBezTo>
                      <a:cubicBezTo>
                        <a:pt x="22960" y="4440"/>
                        <a:pt x="24217" y="3552"/>
                        <a:pt x="25437" y="2776"/>
                      </a:cubicBezTo>
                      <a:cubicBezTo>
                        <a:pt x="25447" y="2787"/>
                        <a:pt x="25455" y="2791"/>
                        <a:pt x="25459" y="2791"/>
                      </a:cubicBezTo>
                      <a:cubicBezTo>
                        <a:pt x="25467" y="2791"/>
                        <a:pt x="25452" y="2765"/>
                        <a:pt x="25400" y="2739"/>
                      </a:cubicBezTo>
                      <a:cubicBezTo>
                        <a:pt x="24069" y="373"/>
                        <a:pt x="21481" y="40"/>
                        <a:pt x="19004" y="3"/>
                      </a:cubicBezTo>
                      <a:cubicBezTo>
                        <a:pt x="18792" y="1"/>
                        <a:pt x="18580" y="0"/>
                        <a:pt x="1836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" name="Google Shape;583;p15"/>
                <p:cNvSpPr/>
                <p:nvPr/>
              </p:nvSpPr>
              <p:spPr>
                <a:xfrm>
                  <a:off x="1801550" y="3756800"/>
                  <a:ext cx="266225" cy="4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49" h="1610" extrusionOk="0">
                      <a:moveTo>
                        <a:pt x="10648" y="1"/>
                      </a:moveTo>
                      <a:cubicBezTo>
                        <a:pt x="8985" y="74"/>
                        <a:pt x="7321" y="74"/>
                        <a:pt x="5657" y="111"/>
                      </a:cubicBezTo>
                      <a:cubicBezTo>
                        <a:pt x="5593" y="113"/>
                        <a:pt x="5526" y="114"/>
                        <a:pt x="5457" y="114"/>
                      </a:cubicBezTo>
                      <a:cubicBezTo>
                        <a:pt x="4822" y="114"/>
                        <a:pt x="3992" y="50"/>
                        <a:pt x="3188" y="50"/>
                      </a:cubicBezTo>
                      <a:cubicBezTo>
                        <a:pt x="2161" y="50"/>
                        <a:pt x="1178" y="154"/>
                        <a:pt x="703" y="629"/>
                      </a:cubicBezTo>
                      <a:cubicBezTo>
                        <a:pt x="518" y="814"/>
                        <a:pt x="296" y="1147"/>
                        <a:pt x="1" y="1553"/>
                      </a:cubicBezTo>
                      <a:cubicBezTo>
                        <a:pt x="112" y="1553"/>
                        <a:pt x="259" y="1590"/>
                        <a:pt x="370" y="1590"/>
                      </a:cubicBezTo>
                      <a:cubicBezTo>
                        <a:pt x="544" y="1603"/>
                        <a:pt x="719" y="1609"/>
                        <a:pt x="894" y="1609"/>
                      </a:cubicBezTo>
                      <a:cubicBezTo>
                        <a:pt x="2213" y="1609"/>
                        <a:pt x="3571" y="1277"/>
                        <a:pt x="4844" y="1147"/>
                      </a:cubicBezTo>
                      <a:lnTo>
                        <a:pt x="10279" y="296"/>
                      </a:lnTo>
                      <a:cubicBezTo>
                        <a:pt x="10389" y="296"/>
                        <a:pt x="10463" y="148"/>
                        <a:pt x="10389" y="74"/>
                      </a:cubicBezTo>
                      <a:lnTo>
                        <a:pt x="10611" y="74"/>
                      </a:lnTo>
                      <a:cubicBezTo>
                        <a:pt x="10648" y="74"/>
                        <a:pt x="10648" y="1"/>
                        <a:pt x="1064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" name="Google Shape;584;p15"/>
                <p:cNvSpPr/>
                <p:nvPr/>
              </p:nvSpPr>
              <p:spPr>
                <a:xfrm>
                  <a:off x="1777525" y="3557150"/>
                  <a:ext cx="290250" cy="238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10" h="9540" extrusionOk="0">
                      <a:moveTo>
                        <a:pt x="9909" y="1"/>
                      </a:moveTo>
                      <a:lnTo>
                        <a:pt x="9909" y="1"/>
                      </a:lnTo>
                      <a:cubicBezTo>
                        <a:pt x="7912" y="518"/>
                        <a:pt x="5953" y="1258"/>
                        <a:pt x="4178" y="2145"/>
                      </a:cubicBezTo>
                      <a:cubicBezTo>
                        <a:pt x="3106" y="2700"/>
                        <a:pt x="962" y="4142"/>
                        <a:pt x="555" y="5436"/>
                      </a:cubicBezTo>
                      <a:cubicBezTo>
                        <a:pt x="111" y="6840"/>
                        <a:pt x="0" y="8208"/>
                        <a:pt x="333" y="9391"/>
                      </a:cubicBezTo>
                      <a:cubicBezTo>
                        <a:pt x="555" y="9428"/>
                        <a:pt x="740" y="9539"/>
                        <a:pt x="962" y="9539"/>
                      </a:cubicBezTo>
                      <a:cubicBezTo>
                        <a:pt x="1257" y="9133"/>
                        <a:pt x="1479" y="8763"/>
                        <a:pt x="1664" y="8615"/>
                      </a:cubicBezTo>
                      <a:cubicBezTo>
                        <a:pt x="2108" y="8171"/>
                        <a:pt x="2995" y="8070"/>
                        <a:pt x="3947" y="8070"/>
                      </a:cubicBezTo>
                      <a:cubicBezTo>
                        <a:pt x="4753" y="8070"/>
                        <a:pt x="5604" y="8142"/>
                        <a:pt x="6273" y="8142"/>
                      </a:cubicBezTo>
                      <a:cubicBezTo>
                        <a:pt x="6395" y="8142"/>
                        <a:pt x="6510" y="8140"/>
                        <a:pt x="6618" y="8134"/>
                      </a:cubicBezTo>
                      <a:cubicBezTo>
                        <a:pt x="8282" y="8097"/>
                        <a:pt x="9946" y="8097"/>
                        <a:pt x="11609" y="8060"/>
                      </a:cubicBezTo>
                      <a:cubicBezTo>
                        <a:pt x="11609" y="8023"/>
                        <a:pt x="11609" y="8023"/>
                        <a:pt x="11572" y="8023"/>
                      </a:cubicBezTo>
                      <a:cubicBezTo>
                        <a:pt x="9909" y="7173"/>
                        <a:pt x="4622" y="6766"/>
                        <a:pt x="6285" y="3735"/>
                      </a:cubicBezTo>
                      <a:cubicBezTo>
                        <a:pt x="6766" y="2922"/>
                        <a:pt x="7801" y="2404"/>
                        <a:pt x="8430" y="1738"/>
                      </a:cubicBezTo>
                      <a:cubicBezTo>
                        <a:pt x="8910" y="1110"/>
                        <a:pt x="9354" y="518"/>
                        <a:pt x="990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" name="Google Shape;585;p15"/>
                <p:cNvSpPr/>
                <p:nvPr/>
              </p:nvSpPr>
              <p:spPr>
                <a:xfrm>
                  <a:off x="1775675" y="3515975"/>
                  <a:ext cx="760700" cy="46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28" h="18544" extrusionOk="0">
                      <a:moveTo>
                        <a:pt x="21854" y="0"/>
                      </a:moveTo>
                      <a:cubicBezTo>
                        <a:pt x="20717" y="0"/>
                        <a:pt x="19590" y="99"/>
                        <a:pt x="18486" y="354"/>
                      </a:cubicBezTo>
                      <a:cubicBezTo>
                        <a:pt x="18972" y="440"/>
                        <a:pt x="20479" y="792"/>
                        <a:pt x="22112" y="792"/>
                      </a:cubicBezTo>
                      <a:cubicBezTo>
                        <a:pt x="22588" y="792"/>
                        <a:pt x="23075" y="762"/>
                        <a:pt x="23551" y="687"/>
                      </a:cubicBezTo>
                      <a:cubicBezTo>
                        <a:pt x="23824" y="646"/>
                        <a:pt x="24057" y="631"/>
                        <a:pt x="24262" y="631"/>
                      </a:cubicBezTo>
                      <a:cubicBezTo>
                        <a:pt x="25000" y="631"/>
                        <a:pt x="25375" y="834"/>
                        <a:pt x="25954" y="834"/>
                      </a:cubicBezTo>
                      <a:cubicBezTo>
                        <a:pt x="26361" y="834"/>
                        <a:pt x="27544" y="982"/>
                        <a:pt x="28024" y="1352"/>
                      </a:cubicBezTo>
                      <a:cubicBezTo>
                        <a:pt x="28283" y="1537"/>
                        <a:pt x="28912" y="2165"/>
                        <a:pt x="28468" y="2498"/>
                      </a:cubicBezTo>
                      <a:cubicBezTo>
                        <a:pt x="27433" y="3127"/>
                        <a:pt x="26730" y="3644"/>
                        <a:pt x="26435" y="4679"/>
                      </a:cubicBezTo>
                      <a:cubicBezTo>
                        <a:pt x="25991" y="5789"/>
                        <a:pt x="25214" y="6824"/>
                        <a:pt x="24253" y="7526"/>
                      </a:cubicBezTo>
                      <a:cubicBezTo>
                        <a:pt x="22709" y="8677"/>
                        <a:pt x="20952" y="9253"/>
                        <a:pt x="19144" y="9253"/>
                      </a:cubicBezTo>
                      <a:cubicBezTo>
                        <a:pt x="18571" y="9253"/>
                        <a:pt x="17992" y="9195"/>
                        <a:pt x="17414" y="9079"/>
                      </a:cubicBezTo>
                      <a:cubicBezTo>
                        <a:pt x="17183" y="9043"/>
                        <a:pt x="16889" y="9029"/>
                        <a:pt x="16561" y="9029"/>
                      </a:cubicBezTo>
                      <a:cubicBezTo>
                        <a:pt x="15524" y="9029"/>
                        <a:pt x="14135" y="9171"/>
                        <a:pt x="13236" y="9227"/>
                      </a:cubicBezTo>
                      <a:lnTo>
                        <a:pt x="12090" y="9227"/>
                      </a:lnTo>
                      <a:cubicBezTo>
                        <a:pt x="11683" y="9301"/>
                        <a:pt x="11203" y="9301"/>
                        <a:pt x="10796" y="9338"/>
                      </a:cubicBezTo>
                      <a:cubicBezTo>
                        <a:pt x="10463" y="9338"/>
                        <a:pt x="10167" y="9375"/>
                        <a:pt x="9835" y="9375"/>
                      </a:cubicBezTo>
                      <a:cubicBezTo>
                        <a:pt x="9782" y="9377"/>
                        <a:pt x="9723" y="9378"/>
                        <a:pt x="9658" y="9378"/>
                      </a:cubicBezTo>
                      <a:cubicBezTo>
                        <a:pt x="8983" y="9378"/>
                        <a:pt x="7681" y="9255"/>
                        <a:pt x="6310" y="9255"/>
                      </a:cubicBezTo>
                      <a:cubicBezTo>
                        <a:pt x="5871" y="9255"/>
                        <a:pt x="5426" y="9267"/>
                        <a:pt x="4992" y="9301"/>
                      </a:cubicBezTo>
                      <a:cubicBezTo>
                        <a:pt x="4228" y="9349"/>
                        <a:pt x="3679" y="9391"/>
                        <a:pt x="3253" y="9391"/>
                      </a:cubicBezTo>
                      <a:cubicBezTo>
                        <a:pt x="2709" y="9391"/>
                        <a:pt x="2366" y="9323"/>
                        <a:pt x="2034" y="9116"/>
                      </a:cubicBezTo>
                      <a:cubicBezTo>
                        <a:pt x="259" y="8081"/>
                        <a:pt x="1960" y="5419"/>
                        <a:pt x="3328" y="4384"/>
                      </a:cubicBezTo>
                      <a:lnTo>
                        <a:pt x="3180" y="4384"/>
                      </a:lnTo>
                      <a:cubicBezTo>
                        <a:pt x="2293" y="4753"/>
                        <a:pt x="1110" y="5641"/>
                        <a:pt x="481" y="7156"/>
                      </a:cubicBezTo>
                      <a:cubicBezTo>
                        <a:pt x="0" y="8487"/>
                        <a:pt x="111" y="10706"/>
                        <a:pt x="851" y="12000"/>
                      </a:cubicBezTo>
                      <a:cubicBezTo>
                        <a:pt x="1110" y="11408"/>
                        <a:pt x="1664" y="10817"/>
                        <a:pt x="2219" y="10447"/>
                      </a:cubicBezTo>
                      <a:cubicBezTo>
                        <a:pt x="2478" y="10262"/>
                        <a:pt x="2699" y="10114"/>
                        <a:pt x="3032" y="10077"/>
                      </a:cubicBezTo>
                      <a:cubicBezTo>
                        <a:pt x="3059" y="10074"/>
                        <a:pt x="3093" y="10072"/>
                        <a:pt x="3134" y="10072"/>
                      </a:cubicBezTo>
                      <a:cubicBezTo>
                        <a:pt x="3543" y="10072"/>
                        <a:pt x="4588" y="10225"/>
                        <a:pt x="4992" y="10225"/>
                      </a:cubicBezTo>
                      <a:cubicBezTo>
                        <a:pt x="5343" y="10242"/>
                        <a:pt x="5698" y="10250"/>
                        <a:pt x="6054" y="10250"/>
                      </a:cubicBezTo>
                      <a:cubicBezTo>
                        <a:pt x="8020" y="10250"/>
                        <a:pt x="10044" y="10023"/>
                        <a:pt x="12016" y="9929"/>
                      </a:cubicBezTo>
                      <a:cubicBezTo>
                        <a:pt x="12866" y="9892"/>
                        <a:pt x="13754" y="9781"/>
                        <a:pt x="14641" y="9781"/>
                      </a:cubicBezTo>
                      <a:cubicBezTo>
                        <a:pt x="15565" y="9781"/>
                        <a:pt x="16822" y="10114"/>
                        <a:pt x="17746" y="10262"/>
                      </a:cubicBezTo>
                      <a:cubicBezTo>
                        <a:pt x="17968" y="10632"/>
                        <a:pt x="18486" y="11778"/>
                        <a:pt x="18597" y="12074"/>
                      </a:cubicBezTo>
                      <a:cubicBezTo>
                        <a:pt x="19632" y="14181"/>
                        <a:pt x="19484" y="16399"/>
                        <a:pt x="20593" y="18543"/>
                      </a:cubicBezTo>
                      <a:cubicBezTo>
                        <a:pt x="20519" y="16954"/>
                        <a:pt x="20260" y="14957"/>
                        <a:pt x="19854" y="13441"/>
                      </a:cubicBezTo>
                      <a:cubicBezTo>
                        <a:pt x="19632" y="12628"/>
                        <a:pt x="19595" y="11519"/>
                        <a:pt x="19336" y="10410"/>
                      </a:cubicBezTo>
                      <a:lnTo>
                        <a:pt x="19336" y="10410"/>
                      </a:lnTo>
                      <a:cubicBezTo>
                        <a:pt x="19857" y="10446"/>
                        <a:pt x="20420" y="10483"/>
                        <a:pt x="21006" y="10483"/>
                      </a:cubicBezTo>
                      <a:cubicBezTo>
                        <a:pt x="22209" y="10483"/>
                        <a:pt x="23503" y="10329"/>
                        <a:pt x="24697" y="9707"/>
                      </a:cubicBezTo>
                      <a:cubicBezTo>
                        <a:pt x="24905" y="9563"/>
                        <a:pt x="25100" y="9475"/>
                        <a:pt x="25268" y="9475"/>
                      </a:cubicBezTo>
                      <a:cubicBezTo>
                        <a:pt x="25488" y="9475"/>
                        <a:pt x="25664" y="9626"/>
                        <a:pt x="25769" y="10003"/>
                      </a:cubicBezTo>
                      <a:cubicBezTo>
                        <a:pt x="26287" y="11630"/>
                        <a:pt x="26656" y="12517"/>
                        <a:pt x="27581" y="13959"/>
                      </a:cubicBezTo>
                      <a:cubicBezTo>
                        <a:pt x="28135" y="14809"/>
                        <a:pt x="28357" y="15142"/>
                        <a:pt x="29133" y="16880"/>
                      </a:cubicBezTo>
                      <a:cubicBezTo>
                        <a:pt x="28727" y="15179"/>
                        <a:pt x="27950" y="13478"/>
                        <a:pt x="27618" y="11778"/>
                      </a:cubicBezTo>
                      <a:cubicBezTo>
                        <a:pt x="27359" y="10299"/>
                        <a:pt x="26878" y="8672"/>
                        <a:pt x="26730" y="7193"/>
                      </a:cubicBezTo>
                      <a:cubicBezTo>
                        <a:pt x="26619" y="5826"/>
                        <a:pt x="27655" y="4901"/>
                        <a:pt x="28949" y="4125"/>
                      </a:cubicBezTo>
                      <a:cubicBezTo>
                        <a:pt x="29503" y="3866"/>
                        <a:pt x="30427" y="3940"/>
                        <a:pt x="30169" y="3016"/>
                      </a:cubicBezTo>
                      <a:cubicBezTo>
                        <a:pt x="29207" y="724"/>
                        <a:pt x="26989" y="465"/>
                        <a:pt x="25880" y="317"/>
                      </a:cubicBezTo>
                      <a:cubicBezTo>
                        <a:pt x="24541" y="137"/>
                        <a:pt x="23191" y="0"/>
                        <a:pt x="2185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sz="35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■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■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■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8" r:id="rId7"/>
    <p:sldLayoutId id="2147483660" r:id="rId8"/>
    <p:sldLayoutId id="2147483661" r:id="rId9"/>
    <p:sldLayoutId id="2147483667" r:id="rId10"/>
    <p:sldLayoutId id="2147483668" r:id="rId11"/>
    <p:sldLayoutId id="214748366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11/j.1749-6632.2011.05986.x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digitalcommons.humboldt.edu/hjsr/vol1/iss41/17/" TargetMode="External"/><Relationship Id="rId4" Type="http://schemas.openxmlformats.org/officeDocument/2006/relationships/hyperlink" Target="https://wchstv.com/news/local/west-virginia-officials-announce-progress-on-hobet-mine-site-redevelopment-efforts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nyaspubs.onlinelibrary.wiley.com/doi/full/10.1111/j.1749-6632.2011.05986.x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.jpg"/><Relationship Id="rId4" Type="http://schemas.openxmlformats.org/officeDocument/2006/relationships/hyperlink" Target="https://digitalcommons.humboldt.edu/hjsr/vol1/iss41/17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chstv.com/news/local/west-virginia-officials-announce-progress-on-hobet-mine-site-redevelopment-efforts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" name="Google Shape;1011;p27"/>
          <p:cNvSpPr txBox="1">
            <a:spLocks noGrp="1"/>
          </p:cNvSpPr>
          <p:nvPr>
            <p:ph type="ctrTitle"/>
          </p:nvPr>
        </p:nvSpPr>
        <p:spPr>
          <a:xfrm>
            <a:off x="1228950" y="970350"/>
            <a:ext cx="6686100" cy="19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Environmental Impacts of Mountaintop Removal in Mud, West Virginia</a:t>
            </a:r>
            <a:endParaRPr sz="3600" dirty="0"/>
          </a:p>
        </p:txBody>
      </p:sp>
      <p:sp>
        <p:nvSpPr>
          <p:cNvPr id="1012" name="Google Shape;1012;p27"/>
          <p:cNvSpPr txBox="1">
            <a:spLocks noGrp="1"/>
          </p:cNvSpPr>
          <p:nvPr>
            <p:ph type="subTitle" idx="1"/>
          </p:nvPr>
        </p:nvSpPr>
        <p:spPr>
          <a:xfrm>
            <a:off x="1228950" y="3425749"/>
            <a:ext cx="6686100" cy="6135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Presented by Gabriel Guzman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ES 363 – Remote Sensing</a:t>
            </a:r>
            <a:endParaRPr dirty="0"/>
          </a:p>
        </p:txBody>
      </p:sp>
      <p:cxnSp>
        <p:nvCxnSpPr>
          <p:cNvPr id="1013" name="Google Shape;1013;p27"/>
          <p:cNvCxnSpPr/>
          <p:nvPr/>
        </p:nvCxnSpPr>
        <p:spPr>
          <a:xfrm>
            <a:off x="267300" y="3213100"/>
            <a:ext cx="8609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8" name="Google Shape;1428;p4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Works Cited</a:t>
            </a:r>
            <a:endParaRPr dirty="0"/>
          </a:p>
        </p:txBody>
      </p:sp>
      <p:sp>
        <p:nvSpPr>
          <p:cNvPr id="1429" name="Google Shape;1429;p48"/>
          <p:cNvSpPr txBox="1">
            <a:spLocks noGrp="1"/>
          </p:cNvSpPr>
          <p:nvPr>
            <p:ph type="body" idx="1"/>
          </p:nvPr>
        </p:nvSpPr>
        <p:spPr>
          <a:xfrm>
            <a:off x="720000" y="1152474"/>
            <a:ext cx="7704000" cy="32843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dirty="0"/>
              <a:t>Bernhardt, E. S., &amp; Palmer, M. A. (2011). The environmental costs of mountaintop mining valley fill operations for aquatic ecosystems of the Central Appalachians. Annals of the New York Academy of Sciences, 1223(1), 39–57. </a:t>
            </a:r>
            <a:r>
              <a:rPr lang="en-US" dirty="0">
                <a:hlinkClick r:id="rId3"/>
              </a:rPr>
              <a:t>https://doi.org/10.1111/j.1749-6632.2011.05986.x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Contaminant Subsidies to Riparian Food Webs in Appalachian Streams Impacted by Mountaintop Removal Coal Mining. (2020). Retrieved December 7, 2023, from Environmental Science &amp; Technology website: https://</a:t>
            </a:r>
            <a:r>
              <a:rPr lang="en-US" dirty="0" err="1"/>
              <a:t>pubs.acs.org</a:t>
            </a:r>
            <a:r>
              <a:rPr lang="en-US" dirty="0"/>
              <a:t>/</a:t>
            </a:r>
            <a:r>
              <a:rPr lang="en-US" dirty="0" err="1"/>
              <a:t>doi</a:t>
            </a:r>
            <a:r>
              <a:rPr lang="en-US" dirty="0"/>
              <a:t>/full/10.1021/acs.est.9b05907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Morris, J. (2016, May 12). West Virginia officials announce progress on </a:t>
            </a:r>
            <a:r>
              <a:rPr lang="en-US" dirty="0" err="1"/>
              <a:t>Hobet</a:t>
            </a:r>
            <a:r>
              <a:rPr lang="en-US" dirty="0"/>
              <a:t> mine site redevelopment efforts. Retrieved December 7, 2023, from WCHS website: </a:t>
            </a:r>
            <a:r>
              <a:rPr lang="en-US" dirty="0">
                <a:hlinkClick r:id="rId4"/>
              </a:rPr>
              <a:t>https://wchstv.com/news/local/west-virginia-officials-announce-progress-on-hobet-mine-site-redevelopment-efforts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Murphy, B. (2019). </a:t>
            </a:r>
            <a:r>
              <a:rPr lang="en-US" dirty="0" err="1"/>
              <a:t>Hobet</a:t>
            </a:r>
            <a:r>
              <a:rPr lang="en-US" dirty="0"/>
              <a:t> Mine Mountaintop Removal. Retrieved December 7, 2023, from Digital Commons @ Cal Poly Humboldt website: </a:t>
            </a:r>
            <a:r>
              <a:rPr lang="en-US" dirty="0">
                <a:hlinkClick r:id="rId5"/>
              </a:rPr>
              <a:t>https://digitalcommons.humboldt.edu/hjsr/vol1/iss41/17/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139700" indent="0" algn="l">
              <a:buNone/>
            </a:pPr>
            <a:endParaRPr lang="en-US" b="0" i="0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‌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b="1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5" name="Google Shape;1045;p30"/>
          <p:cNvSpPr txBox="1">
            <a:spLocks noGrp="1"/>
          </p:cNvSpPr>
          <p:nvPr>
            <p:ph type="subTitle" idx="1"/>
          </p:nvPr>
        </p:nvSpPr>
        <p:spPr>
          <a:xfrm>
            <a:off x="4759880" y="2036150"/>
            <a:ext cx="4384120" cy="183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/>
            <a:r>
              <a:rPr lang="en" dirty="0"/>
              <a:t>What is mountain top removal?</a:t>
            </a:r>
          </a:p>
          <a:p>
            <a:pPr marL="171450" indent="-171450"/>
            <a:r>
              <a:rPr lang="en" dirty="0"/>
              <a:t>What are the known environmental impacts?</a:t>
            </a:r>
          </a:p>
          <a:p>
            <a:pPr marL="628650" lvl="1" indent="-171450" algn="l"/>
            <a:r>
              <a:rPr lang="en" dirty="0"/>
              <a:t>Habitat destruction (</a:t>
            </a:r>
            <a:r>
              <a:rPr lang="en" dirty="0">
                <a:hlinkClick r:id="rId3"/>
              </a:rPr>
              <a:t>Bernhardt &amp; Palmer, 2011</a:t>
            </a:r>
            <a:r>
              <a:rPr lang="en" dirty="0"/>
              <a:t>)</a:t>
            </a:r>
          </a:p>
          <a:p>
            <a:pPr marL="628650" lvl="1" indent="-171450" algn="l"/>
            <a:r>
              <a:rPr lang="en" dirty="0"/>
              <a:t>Site Contamination (</a:t>
            </a:r>
            <a:r>
              <a:rPr lang="en" dirty="0" err="1"/>
              <a:t>Naslund</a:t>
            </a:r>
            <a:r>
              <a:rPr lang="en" dirty="0"/>
              <a:t> et at, 2020)</a:t>
            </a:r>
          </a:p>
          <a:p>
            <a:pPr marL="628650" lvl="1" indent="-171450" algn="l"/>
            <a:endParaRPr lang="en" dirty="0"/>
          </a:p>
          <a:p>
            <a:pPr marL="171450" indent="-171450"/>
            <a:r>
              <a:rPr lang="en" dirty="0" err="1"/>
              <a:t>Hobet</a:t>
            </a:r>
            <a:r>
              <a:rPr lang="en" dirty="0"/>
              <a:t> mine in West Virginia, U.S (</a:t>
            </a:r>
            <a:r>
              <a:rPr lang="en" dirty="0">
                <a:hlinkClick r:id="rId4"/>
              </a:rPr>
              <a:t>Murphy, 2019</a:t>
            </a:r>
            <a:r>
              <a:rPr lang="en" dirty="0"/>
              <a:t>)</a:t>
            </a:r>
          </a:p>
          <a:p>
            <a:pPr marL="0" indent="0">
              <a:buNone/>
            </a:pPr>
            <a:endParaRPr lang="en" dirty="0"/>
          </a:p>
        </p:txBody>
      </p:sp>
      <p:sp>
        <p:nvSpPr>
          <p:cNvPr id="1046" name="Google Shape;1046;p30"/>
          <p:cNvSpPr txBox="1">
            <a:spLocks noGrp="1"/>
          </p:cNvSpPr>
          <p:nvPr>
            <p:ph type="title"/>
          </p:nvPr>
        </p:nvSpPr>
        <p:spPr>
          <a:xfrm>
            <a:off x="5229210" y="1268750"/>
            <a:ext cx="2766335" cy="76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Introduction</a:t>
            </a:r>
            <a:endParaRPr dirty="0"/>
          </a:p>
        </p:txBody>
      </p:sp>
      <p:pic>
        <p:nvPicPr>
          <p:cNvPr id="3" name="Picture 2" descr="A large crane in a quarry&#10;&#10;Description automatically generated">
            <a:extLst>
              <a:ext uri="{FF2B5EF4-FFF2-40B4-BE49-F238E27FC236}">
                <a16:creationId xmlns:a16="http://schemas.microsoft.com/office/drawing/2014/main" id="{D637BB3B-C005-4C48-13B2-AC89C4C9EE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8204" y="1268750"/>
            <a:ext cx="3784474" cy="283835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046;p30">
            <a:extLst>
              <a:ext uri="{FF2B5EF4-FFF2-40B4-BE49-F238E27FC236}">
                <a16:creationId xmlns:a16="http://schemas.microsoft.com/office/drawing/2014/main" id="{656B579A-E884-8E3F-18B7-6A75EF60A7A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651241" y="1268750"/>
            <a:ext cx="1922273" cy="76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Methods</a:t>
            </a:r>
            <a:endParaRPr dirty="0"/>
          </a:p>
        </p:txBody>
      </p:sp>
      <p:sp>
        <p:nvSpPr>
          <p:cNvPr id="15" name="Google Shape;1045;p30">
            <a:extLst>
              <a:ext uri="{FF2B5EF4-FFF2-40B4-BE49-F238E27FC236}">
                <a16:creationId xmlns:a16="http://schemas.microsoft.com/office/drawing/2014/main" id="{576B625D-43A1-139D-F282-8DB31791ED2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947449" y="2036150"/>
            <a:ext cx="3329859" cy="183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" sz="1200" dirty="0">
                <a:latin typeface="DM Sans" pitchFamily="2" charset="77"/>
              </a:rPr>
              <a:t>Google Earth Engine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" sz="1200" dirty="0">
                <a:latin typeface="DM Sans" pitchFamily="2" charset="77"/>
              </a:rPr>
              <a:t>Two period change analysis (with unsupervised classification) </a:t>
            </a:r>
          </a:p>
          <a:p>
            <a:pPr marL="628650" lvl="1" indent="-171450" algn="l">
              <a:buFont typeface="Arial" panose="020B0604020202020204" pitchFamily="34" charset="0"/>
              <a:buChar char="•"/>
            </a:pPr>
            <a:r>
              <a:rPr lang="en" sz="1200" u="sng" dirty="0">
                <a:latin typeface="DM Sans" pitchFamily="2" charset="77"/>
              </a:rPr>
              <a:t>Start:</a:t>
            </a:r>
            <a:r>
              <a:rPr lang="en" sz="1200" dirty="0">
                <a:latin typeface="DM Sans" pitchFamily="2" charset="77"/>
              </a:rPr>
              <a:t> 1985-01-01 → 2005-12-31</a:t>
            </a:r>
          </a:p>
          <a:p>
            <a:pPr marL="628650" lvl="1" indent="-171450" algn="l">
              <a:buFont typeface="Arial" panose="020B0604020202020204" pitchFamily="34" charset="0"/>
              <a:buChar char="•"/>
            </a:pPr>
            <a:r>
              <a:rPr lang="en" sz="1200" u="sng" dirty="0">
                <a:latin typeface="DM Sans" pitchFamily="2" charset="77"/>
              </a:rPr>
              <a:t>End:</a:t>
            </a:r>
            <a:r>
              <a:rPr lang="en" sz="1200" dirty="0">
                <a:latin typeface="DM Sans" pitchFamily="2" charset="77"/>
              </a:rPr>
              <a:t> 2014-01-01 → 2020-12-31</a:t>
            </a:r>
          </a:p>
          <a:p>
            <a:pPr marL="0" indent="0"/>
            <a:endParaRPr lang="en" sz="1200" dirty="0">
              <a:latin typeface="DM Sans" pitchFamily="2" charset="77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980DB28-3C0A-3D1E-9CD0-CBAF29CAC3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3395" y="1036394"/>
            <a:ext cx="3263900" cy="3175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5" name="Google Shape;1045;p30"/>
          <p:cNvSpPr txBox="1">
            <a:spLocks noGrp="1"/>
          </p:cNvSpPr>
          <p:nvPr>
            <p:ph type="subTitle" idx="1"/>
          </p:nvPr>
        </p:nvSpPr>
        <p:spPr>
          <a:xfrm>
            <a:off x="4947449" y="2036150"/>
            <a:ext cx="3329859" cy="183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/>
            <a:r>
              <a:rPr lang="en" dirty="0"/>
              <a:t>Figures (Study area, unsupervised classification, Two-period change Analysis)</a:t>
            </a:r>
          </a:p>
          <a:p>
            <a:pPr marL="171450" indent="-171450"/>
            <a:r>
              <a:rPr lang="en" dirty="0"/>
              <a:t>Tables (Confusion Matrix, Classification Percentage Cover)</a:t>
            </a:r>
          </a:p>
          <a:p>
            <a:pPr marL="171450" indent="-171450"/>
            <a:endParaRPr lang="en" dirty="0"/>
          </a:p>
        </p:txBody>
      </p:sp>
      <p:sp>
        <p:nvSpPr>
          <p:cNvPr id="1046" name="Google Shape;1046;p30"/>
          <p:cNvSpPr txBox="1">
            <a:spLocks noGrp="1"/>
          </p:cNvSpPr>
          <p:nvPr>
            <p:ph type="title"/>
          </p:nvPr>
        </p:nvSpPr>
        <p:spPr>
          <a:xfrm>
            <a:off x="4947450" y="1268650"/>
            <a:ext cx="3192900" cy="76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Results</a:t>
            </a:r>
            <a:endParaRPr dirty="0"/>
          </a:p>
        </p:txBody>
      </p:sp>
      <p:pic>
        <p:nvPicPr>
          <p:cNvPr id="3" name="Picture 2" descr="A large crane in a quarry&#10;&#10;Description automatically generated">
            <a:extLst>
              <a:ext uri="{FF2B5EF4-FFF2-40B4-BE49-F238E27FC236}">
                <a16:creationId xmlns:a16="http://schemas.microsoft.com/office/drawing/2014/main" id="{D637BB3B-C005-4C48-13B2-AC89C4C9EE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204" y="1036394"/>
            <a:ext cx="4094282" cy="3070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3297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2" name="Google Shape;1282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Figures</a:t>
            </a:r>
            <a:endParaRPr dirty="0"/>
          </a:p>
        </p:txBody>
      </p:sp>
      <p:sp>
        <p:nvSpPr>
          <p:cNvPr id="5" name="Google Shape;1046;p30">
            <a:extLst>
              <a:ext uri="{FF2B5EF4-FFF2-40B4-BE49-F238E27FC236}">
                <a16:creationId xmlns:a16="http://schemas.microsoft.com/office/drawing/2014/main" id="{9BC60290-6CC4-C710-BC56-7776CF3EA4CD}"/>
              </a:ext>
            </a:extLst>
          </p:cNvPr>
          <p:cNvSpPr txBox="1">
            <a:spLocks/>
          </p:cNvSpPr>
          <p:nvPr/>
        </p:nvSpPr>
        <p:spPr>
          <a:xfrm>
            <a:off x="5163354" y="3967844"/>
            <a:ext cx="2660421" cy="7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sz="3500" b="0" i="0" u="none" strike="noStrike" cap="non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1800" dirty="0"/>
              <a:t>Image 2: Study Area (Satellite)</a:t>
            </a:r>
          </a:p>
        </p:txBody>
      </p:sp>
      <p:sp>
        <p:nvSpPr>
          <p:cNvPr id="9" name="Google Shape;1046;p30">
            <a:extLst>
              <a:ext uri="{FF2B5EF4-FFF2-40B4-BE49-F238E27FC236}">
                <a16:creationId xmlns:a16="http://schemas.microsoft.com/office/drawing/2014/main" id="{6022B8A9-580C-FE32-D152-B7541C775EFB}"/>
              </a:ext>
            </a:extLst>
          </p:cNvPr>
          <p:cNvSpPr txBox="1">
            <a:spLocks/>
          </p:cNvSpPr>
          <p:nvPr/>
        </p:nvSpPr>
        <p:spPr>
          <a:xfrm>
            <a:off x="1466844" y="3967844"/>
            <a:ext cx="2660421" cy="7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sz="3500" b="0" i="0" u="none" strike="noStrike" cap="non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1800" dirty="0"/>
              <a:t>Image 1: Study Area (Map)</a:t>
            </a:r>
          </a:p>
        </p:txBody>
      </p:sp>
      <p:pic>
        <p:nvPicPr>
          <p:cNvPr id="11" name="Picture 10" descr="A map with a red rectangle&#10;&#10;Description automatically generated">
            <a:extLst>
              <a:ext uri="{FF2B5EF4-FFF2-40B4-BE49-F238E27FC236}">
                <a16:creationId xmlns:a16="http://schemas.microsoft.com/office/drawing/2014/main" id="{9C69AFFD-A13A-A3FA-2D42-FE8A4E8F9C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110" y="1482703"/>
            <a:ext cx="3549890" cy="2403863"/>
          </a:xfrm>
          <a:prstGeom prst="rect">
            <a:avLst/>
          </a:prstGeom>
        </p:spPr>
      </p:pic>
      <p:pic>
        <p:nvPicPr>
          <p:cNvPr id="13" name="Picture 12" descr="A map with a red border&#10;&#10;Description automatically generated">
            <a:extLst>
              <a:ext uri="{FF2B5EF4-FFF2-40B4-BE49-F238E27FC236}">
                <a16:creationId xmlns:a16="http://schemas.microsoft.com/office/drawing/2014/main" id="{DCBBDD7C-DC5B-5C6E-B321-EA893439A2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0115" y="1482823"/>
            <a:ext cx="3251775" cy="2485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757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2" name="Google Shape;1282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Figures</a:t>
            </a:r>
            <a:endParaRPr dirty="0"/>
          </a:p>
        </p:txBody>
      </p:sp>
      <p:pic>
        <p:nvPicPr>
          <p:cNvPr id="3" name="Picture 2" descr="A satellite image of a green area&#10;&#10;Description automatically generated">
            <a:extLst>
              <a:ext uri="{FF2B5EF4-FFF2-40B4-BE49-F238E27FC236}">
                <a16:creationId xmlns:a16="http://schemas.microsoft.com/office/drawing/2014/main" id="{81200E39-B243-8F74-FE3E-E0335F1718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0208" y="1273301"/>
            <a:ext cx="3879362" cy="2793141"/>
          </a:xfrm>
          <a:prstGeom prst="rect">
            <a:avLst/>
          </a:prstGeom>
        </p:spPr>
      </p:pic>
      <p:pic>
        <p:nvPicPr>
          <p:cNvPr id="7" name="Picture 6" descr="A map with a pink rectangle&#10;&#10;Description automatically generated">
            <a:extLst>
              <a:ext uri="{FF2B5EF4-FFF2-40B4-BE49-F238E27FC236}">
                <a16:creationId xmlns:a16="http://schemas.microsoft.com/office/drawing/2014/main" id="{96CBABAC-AA91-95E7-7A0A-7512456AB9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000" y="1285394"/>
            <a:ext cx="3492500" cy="2768954"/>
          </a:xfrm>
          <a:prstGeom prst="rect">
            <a:avLst/>
          </a:prstGeom>
        </p:spPr>
      </p:pic>
      <p:sp>
        <p:nvSpPr>
          <p:cNvPr id="8" name="Google Shape;1046;p30">
            <a:extLst>
              <a:ext uri="{FF2B5EF4-FFF2-40B4-BE49-F238E27FC236}">
                <a16:creationId xmlns:a16="http://schemas.microsoft.com/office/drawing/2014/main" id="{239C8488-F051-48A0-F273-2CAE225EA230}"/>
              </a:ext>
            </a:extLst>
          </p:cNvPr>
          <p:cNvSpPr txBox="1">
            <a:spLocks/>
          </p:cNvSpPr>
          <p:nvPr/>
        </p:nvSpPr>
        <p:spPr>
          <a:xfrm>
            <a:off x="1136039" y="4066442"/>
            <a:ext cx="2660421" cy="7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sz="3500" b="0" i="0" u="none" strike="noStrike" cap="non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1800" dirty="0"/>
              <a:t>Image 2: Unsupervised Classification </a:t>
            </a:r>
          </a:p>
        </p:txBody>
      </p:sp>
      <p:sp>
        <p:nvSpPr>
          <p:cNvPr id="9" name="Google Shape;1046;p30">
            <a:extLst>
              <a:ext uri="{FF2B5EF4-FFF2-40B4-BE49-F238E27FC236}">
                <a16:creationId xmlns:a16="http://schemas.microsoft.com/office/drawing/2014/main" id="{DE2C4122-595D-6428-9751-6634480BBFCD}"/>
              </a:ext>
            </a:extLst>
          </p:cNvPr>
          <p:cNvSpPr txBox="1">
            <a:spLocks/>
          </p:cNvSpPr>
          <p:nvPr/>
        </p:nvSpPr>
        <p:spPr>
          <a:xfrm>
            <a:off x="5299678" y="4003657"/>
            <a:ext cx="2660421" cy="7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"/>
              <a:buNone/>
              <a:defRPr sz="3500" b="0" i="0" u="none" strike="noStrike" cap="non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1800" dirty="0"/>
              <a:t>Image 3: Two-period Change Analysis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2" name="Google Shape;1322;p4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Table: Unsupervised Classification</a:t>
            </a:r>
            <a:endParaRPr dirty="0"/>
          </a:p>
        </p:txBody>
      </p:sp>
      <p:graphicFrame>
        <p:nvGraphicFramePr>
          <p:cNvPr id="1323" name="Google Shape;1323;p44"/>
          <p:cNvGraphicFramePr/>
          <p:nvPr>
            <p:extLst>
              <p:ext uri="{D42A27DB-BD31-4B8C-83A1-F6EECF244321}">
                <p14:modId xmlns:p14="http://schemas.microsoft.com/office/powerpoint/2010/main" val="1819541281"/>
              </p:ext>
            </p:extLst>
          </p:nvPr>
        </p:nvGraphicFramePr>
        <p:xfrm>
          <a:off x="2657061" y="1577837"/>
          <a:ext cx="3829877" cy="1987826"/>
        </p:xfrm>
        <a:graphic>
          <a:graphicData uri="http://schemas.openxmlformats.org/drawingml/2006/table">
            <a:tbl>
              <a:tblPr>
                <a:noFill/>
                <a:tableStyleId>{9C903573-0DA3-48CD-8674-AC9176DEDB38}</a:tableStyleId>
              </a:tblPr>
              <a:tblGrid>
                <a:gridCol w="13392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906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70794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Kanit"/>
                          <a:ea typeface="Kanit"/>
                          <a:cs typeface="Kanit"/>
                          <a:sym typeface="Kanit"/>
                        </a:rPr>
                        <a:t>Class</a:t>
                      </a:r>
                      <a:endParaRPr dirty="0">
                        <a:solidFill>
                          <a:schemeClr val="dk1"/>
                        </a:solidFill>
                        <a:latin typeface="Kanit"/>
                        <a:ea typeface="Kanit"/>
                        <a:cs typeface="Kanit"/>
                        <a:sym typeface="Kani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Kanit"/>
                          <a:ea typeface="Kanit"/>
                          <a:cs typeface="Kanit"/>
                          <a:sym typeface="Kanit"/>
                        </a:rPr>
                        <a:t>Area Cover (Percentage)</a:t>
                      </a:r>
                      <a:endParaRPr dirty="0">
                        <a:solidFill>
                          <a:schemeClr val="dk1"/>
                        </a:solidFill>
                        <a:latin typeface="Kanit"/>
                        <a:ea typeface="Kanit"/>
                        <a:cs typeface="Kanit"/>
                        <a:sym typeface="Kanit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2344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Forest (Class 100)</a:t>
                      </a:r>
                      <a:endParaRPr sz="1000" dirty="0">
                        <a:solidFill>
                          <a:schemeClr val="dk1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L="45700" marR="45700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79.67 %</a:t>
                      </a:r>
                      <a:endParaRPr sz="1000" dirty="0">
                        <a:solidFill>
                          <a:schemeClr val="dk1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L="45700" marR="45700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2344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Roads (Class 101)</a:t>
                      </a:r>
                      <a:endParaRPr sz="1000" dirty="0">
                        <a:solidFill>
                          <a:schemeClr val="dk1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L="45700" marR="45700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2.13%</a:t>
                      </a:r>
                      <a:endParaRPr sz="1000" dirty="0">
                        <a:solidFill>
                          <a:schemeClr val="dk1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L="45700" marR="45700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2344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Mine Class (102)</a:t>
                      </a:r>
                      <a:endParaRPr sz="1000" dirty="0">
                        <a:solidFill>
                          <a:schemeClr val="dk1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L="45700" marR="45700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DM Sans"/>
                          <a:ea typeface="DM Sans"/>
                          <a:cs typeface="DM Sans"/>
                          <a:sym typeface="DM Sans"/>
                        </a:rPr>
                        <a:t>18.2% </a:t>
                      </a:r>
                      <a:endParaRPr sz="1000" dirty="0">
                        <a:solidFill>
                          <a:schemeClr val="dk1"/>
                        </a:solidFill>
                        <a:latin typeface="DM Sans"/>
                        <a:ea typeface="DM Sans"/>
                        <a:cs typeface="DM Sans"/>
                        <a:sym typeface="DM Sans"/>
                      </a:endParaRPr>
                    </a:p>
                  </a:txBody>
                  <a:tcPr marL="45700" marR="45700" marT="45700" marB="457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560595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046;p30">
            <a:extLst>
              <a:ext uri="{FF2B5EF4-FFF2-40B4-BE49-F238E27FC236}">
                <a16:creationId xmlns:a16="http://schemas.microsoft.com/office/drawing/2014/main" id="{656B579A-E884-8E3F-18B7-6A75EF60A7A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346028" y="1268750"/>
            <a:ext cx="2395742" cy="76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Discussion</a:t>
            </a:r>
            <a:endParaRPr dirty="0"/>
          </a:p>
        </p:txBody>
      </p:sp>
      <p:sp>
        <p:nvSpPr>
          <p:cNvPr id="5" name="Google Shape;1045;p30">
            <a:extLst>
              <a:ext uri="{FF2B5EF4-FFF2-40B4-BE49-F238E27FC236}">
                <a16:creationId xmlns:a16="http://schemas.microsoft.com/office/drawing/2014/main" id="{BE15366C-5566-31E9-F612-42594D419B49}"/>
              </a:ext>
            </a:extLst>
          </p:cNvPr>
          <p:cNvSpPr txBox="1">
            <a:spLocks/>
          </p:cNvSpPr>
          <p:nvPr/>
        </p:nvSpPr>
        <p:spPr>
          <a:xfrm>
            <a:off x="4878970" y="2036050"/>
            <a:ext cx="3742516" cy="18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000" b="0" i="0" u="none" strike="noStrike" cap="non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 b="0" i="0" u="none" strike="noStrike" cap="non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 b="0" i="0" u="none" strike="noStrike" cap="non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 b="0" i="0" u="none" strike="noStrike" cap="non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 b="0" i="0" u="none" strike="noStrike" cap="non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 b="0" i="0" u="none" strike="noStrike" cap="non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 b="0" i="0" u="none" strike="noStrike" cap="non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 b="0" i="0" u="none" strike="noStrike" cap="non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 b="0" i="0" u="none" strike="noStrike" cap="none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" sz="1200" dirty="0">
                <a:latin typeface="DM Sans" pitchFamily="2" charset="77"/>
              </a:rPr>
              <a:t>Redevelopment efforts (</a:t>
            </a:r>
            <a:r>
              <a:rPr lang="en" sz="1200" dirty="0">
                <a:latin typeface="DM Sans" pitchFamily="2" charset="77"/>
                <a:hlinkClick r:id="rId3"/>
              </a:rPr>
              <a:t>Morris, 2016</a:t>
            </a:r>
            <a:r>
              <a:rPr lang="en" sz="1200" dirty="0">
                <a:latin typeface="DM Sans" pitchFamily="2" charset="77"/>
              </a:rPr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" sz="1200" dirty="0">
                <a:latin typeface="DM Sans" pitchFamily="2" charset="77"/>
              </a:rPr>
              <a:t>Environmental restoration of former mines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" sz="1200" dirty="0">
              <a:latin typeface="DM Sans" pitchFamily="2" charset="77"/>
            </a:endParaRPr>
          </a:p>
        </p:txBody>
      </p:sp>
      <p:pic>
        <p:nvPicPr>
          <p:cNvPr id="7" name="Picture 6" descr="A crane in a quarry&#10;&#10;Description automatically generated">
            <a:extLst>
              <a:ext uri="{FF2B5EF4-FFF2-40B4-BE49-F238E27FC236}">
                <a16:creationId xmlns:a16="http://schemas.microsoft.com/office/drawing/2014/main" id="{95DC0733-03E5-7F75-AC84-D8532A907F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135" y="1389819"/>
            <a:ext cx="4202419" cy="2363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3691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46"/>
          <p:cNvSpPr txBox="1">
            <a:spLocks noGrp="1"/>
          </p:cNvSpPr>
          <p:nvPr>
            <p:ph type="ctrTitle"/>
          </p:nvPr>
        </p:nvSpPr>
        <p:spPr>
          <a:xfrm>
            <a:off x="2425050" y="823675"/>
            <a:ext cx="4293900" cy="99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1338" name="Google Shape;1338;p46"/>
          <p:cNvSpPr txBox="1">
            <a:spLocks noGrp="1"/>
          </p:cNvSpPr>
          <p:nvPr>
            <p:ph type="subTitle" idx="1"/>
          </p:nvPr>
        </p:nvSpPr>
        <p:spPr>
          <a:xfrm>
            <a:off x="2425050" y="1821470"/>
            <a:ext cx="4293900" cy="3456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Do you have any questions?</a:t>
            </a:r>
          </a:p>
        </p:txBody>
      </p:sp>
      <p:cxnSp>
        <p:nvCxnSpPr>
          <p:cNvPr id="1354" name="Google Shape;1354;p46"/>
          <p:cNvCxnSpPr/>
          <p:nvPr/>
        </p:nvCxnSpPr>
        <p:spPr>
          <a:xfrm>
            <a:off x="267300" y="1768650"/>
            <a:ext cx="8609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Mining Industry Company Profile by Slidesgo">
  <a:themeElements>
    <a:clrScheme name="Simple Light">
      <a:dk1>
        <a:srgbClr val="FFFFFF"/>
      </a:dk1>
      <a:lt1>
        <a:srgbClr val="363636"/>
      </a:lt1>
      <a:dk2>
        <a:srgbClr val="7C7C7C"/>
      </a:dk2>
      <a:lt2>
        <a:srgbClr val="5B5B5B"/>
      </a:lt2>
      <a:accent1>
        <a:srgbClr val="464646"/>
      </a:accent1>
      <a:accent2>
        <a:srgbClr val="000000"/>
      </a:accent2>
      <a:accent3>
        <a:srgbClr val="D9D9D9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3458</TotalTime>
  <Words>879</Words>
  <Application>Microsoft Macintosh PowerPoint</Application>
  <PresentationFormat>On-screen Show (16:9)</PresentationFormat>
  <Paragraphs>115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Times New Roman</vt:lpstr>
      <vt:lpstr>Kanit</vt:lpstr>
      <vt:lpstr>Bebas Neue</vt:lpstr>
      <vt:lpstr>DM Sans</vt:lpstr>
      <vt:lpstr>Mining Industry Company Profile by Slidesgo</vt:lpstr>
      <vt:lpstr>Environmental Impacts of Mountaintop Removal in Mud, West Virginia</vt:lpstr>
      <vt:lpstr>Introduction</vt:lpstr>
      <vt:lpstr>Methods</vt:lpstr>
      <vt:lpstr>Results</vt:lpstr>
      <vt:lpstr>Figures</vt:lpstr>
      <vt:lpstr>Figures</vt:lpstr>
      <vt:lpstr>Table: Unsupervised Classification</vt:lpstr>
      <vt:lpstr>Discussion</vt:lpstr>
      <vt:lpstr>Thanks!</vt:lpstr>
      <vt:lpstr>Works Cited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Environmental Impacts of Mountaintop Removal in Mud, West Virginia</dc:title>
  <cp:lastModifiedBy>Gabriel A. Guzman</cp:lastModifiedBy>
  <cp:revision>4</cp:revision>
  <dcterms:modified xsi:type="dcterms:W3CDTF">2023-12-09T20:42:38Z</dcterms:modified>
</cp:coreProperties>
</file>